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69" r:id="rId1"/>
  </p:sldMasterIdLst>
  <p:notesMasterIdLst>
    <p:notesMasterId r:id="rId33"/>
  </p:notes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4" r:id="rId9"/>
    <p:sldId id="265" r:id="rId10"/>
    <p:sldId id="282" r:id="rId11"/>
    <p:sldId id="283" r:id="rId12"/>
    <p:sldId id="284" r:id="rId13"/>
    <p:sldId id="285" r:id="rId14"/>
    <p:sldId id="286" r:id="rId15"/>
    <p:sldId id="288" r:id="rId16"/>
    <p:sldId id="269" r:id="rId17"/>
    <p:sldId id="289" r:id="rId18"/>
    <p:sldId id="291" r:id="rId19"/>
    <p:sldId id="293" r:id="rId20"/>
    <p:sldId id="294" r:id="rId21"/>
    <p:sldId id="292" r:id="rId22"/>
    <p:sldId id="277" r:id="rId23"/>
    <p:sldId id="295" r:id="rId24"/>
    <p:sldId id="297" r:id="rId25"/>
    <p:sldId id="296" r:id="rId26"/>
    <p:sldId id="298" r:id="rId27"/>
    <p:sldId id="299" r:id="rId28"/>
    <p:sldId id="300" r:id="rId29"/>
    <p:sldId id="301" r:id="rId30"/>
    <p:sldId id="302" r:id="rId31"/>
    <p:sldId id="279" r:id="rId3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B677"/>
    <a:srgbClr val="4ECBFB"/>
    <a:srgbClr val="FFD7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120" autoAdjust="0"/>
  </p:normalViewPr>
  <p:slideViewPr>
    <p:cSldViewPr snapToGrid="0">
      <p:cViewPr varScale="1">
        <p:scale>
          <a:sx n="51" d="100"/>
          <a:sy n="51" d="100"/>
        </p:scale>
        <p:origin x="528" y="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D378-48E8-90FD-7F5CC3ACCF5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D378-48E8-90FD-7F5CC3ACCF5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D378-48E8-90FD-7F5CC3ACCF5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D378-48E8-90FD-7F5CC3ACCF5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9-D378-48E8-90FD-7F5CC3ACCF50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B-D378-48E8-90FD-7F5CC3ACCF50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D-D378-48E8-90FD-7F5CC3ACCF50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F-D378-48E8-90FD-7F5CC3ACCF5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bg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Cloudy</c:v>
                </c:pt>
                <c:pt idx="1">
                  <c:v>Dew</c:v>
                </c:pt>
                <c:pt idx="2">
                  <c:v>Lightning</c:v>
                </c:pt>
                <c:pt idx="3">
                  <c:v>Rainbow</c:v>
                </c:pt>
                <c:pt idx="4">
                  <c:v>Sandstorm</c:v>
                </c:pt>
                <c:pt idx="5">
                  <c:v>Shine</c:v>
                </c:pt>
                <c:pt idx="6">
                  <c:v>Snow</c:v>
                </c:pt>
                <c:pt idx="7">
                  <c:v>Sunrise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300</c:v>
                </c:pt>
                <c:pt idx="1">
                  <c:v>697</c:v>
                </c:pt>
                <c:pt idx="2">
                  <c:v>376</c:v>
                </c:pt>
                <c:pt idx="3">
                  <c:v>231</c:v>
                </c:pt>
                <c:pt idx="4">
                  <c:v>691</c:v>
                </c:pt>
                <c:pt idx="5">
                  <c:v>252</c:v>
                </c:pt>
                <c:pt idx="6">
                  <c:v>620</c:v>
                </c:pt>
                <c:pt idx="7">
                  <c:v>356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29B-42E0-AECA-AC9C0626156E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a073618e60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a073618e60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44953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74371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5030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0b7a0df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0b7a0df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994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4366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1412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2115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53370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63572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a073618e6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a073618e6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93368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0b7a0df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0b7a0df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61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a073618e6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5" name="Google Shape;765;ga073618e6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0b7a0df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0b7a0df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40070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3525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44766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88873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11570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482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45692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a073618e60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a073618e60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11c3728c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11c3728c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23420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a073618e60_0_9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7" name="Google Shape;797;ga073618e60_0_9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a073618e6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a073618e6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a073618e60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a073618e60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a073618e60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a073618e60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80b7a0df0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1180b7a0df0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a073618e6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a073618e6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a073618e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a073618e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1 Title">
  <p:cSld name="CUSTOM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331750" y="188700"/>
            <a:ext cx="689400" cy="3594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2099025" y="1317600"/>
            <a:ext cx="8018100" cy="4222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2251425" y="1470000"/>
            <a:ext cx="7682700" cy="3881100"/>
          </a:xfrm>
          <a:prstGeom prst="rect">
            <a:avLst/>
          </a:prstGeom>
          <a:gradFill>
            <a:gsLst>
              <a:gs pos="0">
                <a:schemeClr val="lt2"/>
              </a:gs>
              <a:gs pos="100000">
                <a:schemeClr val="accent4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2556225" y="1838525"/>
            <a:ext cx="7094100" cy="31485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2pPr>
            <a:lvl3pPr lvl="2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3pPr>
            <a:lvl4pPr lvl="3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4pPr>
            <a:lvl5pPr lvl="4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5pPr>
            <a:lvl6pPr lvl="5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6pPr>
            <a:lvl7pPr lvl="6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7pPr>
            <a:lvl8pPr lvl="7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8pPr>
            <a:lvl9pPr lvl="8"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9pPr>
          </a:lstStyle>
          <a:p>
            <a:endParaRPr/>
          </a:p>
        </p:txBody>
      </p:sp>
      <p:sp>
        <p:nvSpPr>
          <p:cNvPr id="18" name="Google Shape;18;p2"/>
          <p:cNvSpPr/>
          <p:nvPr/>
        </p:nvSpPr>
        <p:spPr>
          <a:xfrm rot="10800000" flipH="1">
            <a:off x="-2689125" y="3811575"/>
            <a:ext cx="5738700" cy="5738700"/>
          </a:xfrm>
          <a:prstGeom prst="pie">
            <a:avLst>
              <a:gd name="adj1" fmla="val 13434"/>
              <a:gd name="adj2" fmla="val 5412299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3549800" y="4987025"/>
            <a:ext cx="7782000" cy="1140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ubTitle" idx="1"/>
          </p:nvPr>
        </p:nvSpPr>
        <p:spPr>
          <a:xfrm>
            <a:off x="3788846" y="5222525"/>
            <a:ext cx="7320300" cy="717900"/>
          </a:xfrm>
          <a:prstGeom prst="rect">
            <a:avLst/>
          </a:prstGeom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9205125" y="599100"/>
            <a:ext cx="1737600" cy="17376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7 Title and text right">
  <p:cSld name="CUSTOM_16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0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p20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0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0"/>
          <p:cNvSpPr/>
          <p:nvPr/>
        </p:nvSpPr>
        <p:spPr>
          <a:xfrm rot="10800000" flipH="1">
            <a:off x="-2689125" y="3811575"/>
            <a:ext cx="5738700" cy="5738700"/>
          </a:xfrm>
          <a:prstGeom prst="pie">
            <a:avLst>
              <a:gd name="adj1" fmla="val 13434"/>
              <a:gd name="adj2" fmla="val 5412299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20"/>
          <p:cNvSpPr/>
          <p:nvPr/>
        </p:nvSpPr>
        <p:spPr>
          <a:xfrm>
            <a:off x="5431375" y="1044350"/>
            <a:ext cx="5738700" cy="4761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0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0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5" name="Google Shape;255;p20"/>
          <p:cNvSpPr txBox="1">
            <a:spLocks noGrp="1"/>
          </p:cNvSpPr>
          <p:nvPr>
            <p:ph type="title"/>
          </p:nvPr>
        </p:nvSpPr>
        <p:spPr>
          <a:xfrm>
            <a:off x="5814775" y="1378813"/>
            <a:ext cx="50295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256" name="Google Shape;256;p20"/>
          <p:cNvSpPr txBox="1">
            <a:spLocks noGrp="1"/>
          </p:cNvSpPr>
          <p:nvPr>
            <p:ph type="body" idx="1"/>
          </p:nvPr>
        </p:nvSpPr>
        <p:spPr>
          <a:xfrm>
            <a:off x="5814775" y="2621498"/>
            <a:ext cx="5029500" cy="2912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2 Intro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/>
          <p:nvPr/>
        </p:nvSpPr>
        <p:spPr>
          <a:xfrm>
            <a:off x="1718550" y="188700"/>
            <a:ext cx="10302600" cy="64806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170850" y="188700"/>
            <a:ext cx="1547700" cy="64806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4"/>
          <p:cNvSpPr/>
          <p:nvPr/>
        </p:nvSpPr>
        <p:spPr>
          <a:xfrm>
            <a:off x="170850" y="3596100"/>
            <a:ext cx="3792600" cy="30732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"/>
          <p:cNvSpPr/>
          <p:nvPr/>
        </p:nvSpPr>
        <p:spPr>
          <a:xfrm>
            <a:off x="3264650" y="560625"/>
            <a:ext cx="7718100" cy="5680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5377150" y="1608900"/>
            <a:ext cx="5322600" cy="13248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ldrich"/>
              <a:buNone/>
              <a:defRPr sz="7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0"/>
              <a:buFont typeface="Abril Fatface"/>
              <a:buNone/>
              <a:defRPr sz="7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5377125" y="3013200"/>
            <a:ext cx="5322600" cy="2235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/>
          <p:nvPr/>
        </p:nvSpPr>
        <p:spPr>
          <a:xfrm rot="-5400000">
            <a:off x="8952100" y="3600150"/>
            <a:ext cx="689400" cy="54489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3 Talking Points">
  <p:cSld name="CUSTOM_2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5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title"/>
          </p:nvPr>
        </p:nvSpPr>
        <p:spPr>
          <a:xfrm>
            <a:off x="846725" y="751875"/>
            <a:ext cx="1049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body" idx="1"/>
          </p:nvPr>
        </p:nvSpPr>
        <p:spPr>
          <a:xfrm>
            <a:off x="846725" y="2742368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2"/>
          </p:nvPr>
        </p:nvSpPr>
        <p:spPr>
          <a:xfrm>
            <a:off x="4553230" y="2742368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3"/>
          </p:nvPr>
        </p:nvSpPr>
        <p:spPr>
          <a:xfrm>
            <a:off x="846725" y="4783425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4"/>
          </p:nvPr>
        </p:nvSpPr>
        <p:spPr>
          <a:xfrm>
            <a:off x="4553230" y="4783425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title" idx="5"/>
          </p:nvPr>
        </p:nvSpPr>
        <p:spPr>
          <a:xfrm>
            <a:off x="846725" y="2046599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title" idx="6"/>
          </p:nvPr>
        </p:nvSpPr>
        <p:spPr>
          <a:xfrm>
            <a:off x="4553230" y="2046599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 idx="7"/>
          </p:nvPr>
        </p:nvSpPr>
        <p:spPr>
          <a:xfrm>
            <a:off x="846725" y="4087656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title" idx="8"/>
          </p:nvPr>
        </p:nvSpPr>
        <p:spPr>
          <a:xfrm>
            <a:off x="4553230" y="4087656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9"/>
          </p:nvPr>
        </p:nvSpPr>
        <p:spPr>
          <a:xfrm>
            <a:off x="8259736" y="2742368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body" idx="13"/>
          </p:nvPr>
        </p:nvSpPr>
        <p:spPr>
          <a:xfrm>
            <a:off x="8259736" y="4783425"/>
            <a:ext cx="3085500" cy="1322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rtl="0">
              <a:lnSpc>
                <a:spcPct val="100000"/>
              </a:lnSpc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rtl="0">
              <a:lnSpc>
                <a:spcPct val="100000"/>
              </a:lnSpc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57" name="Google Shape;57;p5"/>
          <p:cNvSpPr txBox="1">
            <a:spLocks noGrp="1"/>
          </p:cNvSpPr>
          <p:nvPr>
            <p:ph type="title" idx="14"/>
          </p:nvPr>
        </p:nvSpPr>
        <p:spPr>
          <a:xfrm>
            <a:off x="8259736" y="2046599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8" name="Google Shape;58;p5"/>
          <p:cNvSpPr txBox="1">
            <a:spLocks noGrp="1"/>
          </p:cNvSpPr>
          <p:nvPr>
            <p:ph type="title" idx="15"/>
          </p:nvPr>
        </p:nvSpPr>
        <p:spPr>
          <a:xfrm>
            <a:off x="8259736" y="4087656"/>
            <a:ext cx="30855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59" name="Google Shape;59;p5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4 Section Title">
  <p:cSld name="CUSTOM_3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7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7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2401350" y="2621650"/>
            <a:ext cx="7389300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ldrich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bril Fatface"/>
              <a:buNone/>
              <a:defRPr sz="6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body" idx="1"/>
          </p:nvPr>
        </p:nvSpPr>
        <p:spPr>
          <a:xfrm>
            <a:off x="2401350" y="4705300"/>
            <a:ext cx="73893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 algn="ctr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81" name="Google Shape;81;p7"/>
          <p:cNvSpPr/>
          <p:nvPr/>
        </p:nvSpPr>
        <p:spPr>
          <a:xfrm rot="10800000" flipH="1">
            <a:off x="-1940625" y="4537600"/>
            <a:ext cx="4242000" cy="4242000"/>
          </a:xfrm>
          <a:prstGeom prst="pie">
            <a:avLst>
              <a:gd name="adj1" fmla="val 21572307"/>
              <a:gd name="adj2" fmla="val 5412299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6 Two columns">
  <p:cSld name="CUSTOM_4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8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8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8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490775" y="560625"/>
            <a:ext cx="10365900" cy="577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8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9" name="Google Shape;89;p8"/>
          <p:cNvSpPr txBox="1">
            <a:spLocks noGrp="1"/>
          </p:cNvSpPr>
          <p:nvPr>
            <p:ph type="subTitle" idx="1"/>
          </p:nvPr>
        </p:nvSpPr>
        <p:spPr>
          <a:xfrm>
            <a:off x="873360" y="1813775"/>
            <a:ext cx="45384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0" name="Google Shape;90;p8"/>
          <p:cNvSpPr txBox="1">
            <a:spLocks noGrp="1"/>
          </p:cNvSpPr>
          <p:nvPr>
            <p:ph type="subTitle" idx="2"/>
          </p:nvPr>
        </p:nvSpPr>
        <p:spPr>
          <a:xfrm>
            <a:off x="5987845" y="1813775"/>
            <a:ext cx="45381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91" name="Google Shape;91;p8"/>
          <p:cNvSpPr txBox="1">
            <a:spLocks noGrp="1"/>
          </p:cNvSpPr>
          <p:nvPr>
            <p:ph type="title"/>
          </p:nvPr>
        </p:nvSpPr>
        <p:spPr>
          <a:xfrm>
            <a:off x="490775" y="560625"/>
            <a:ext cx="10365900" cy="9144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92" name="Google Shape;92;p8"/>
          <p:cNvSpPr txBox="1">
            <a:spLocks noGrp="1"/>
          </p:cNvSpPr>
          <p:nvPr>
            <p:ph type="body" idx="3"/>
          </p:nvPr>
        </p:nvSpPr>
        <p:spPr>
          <a:xfrm>
            <a:off x="873350" y="2750800"/>
            <a:ext cx="45381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3" name="Google Shape;93;p8"/>
          <p:cNvSpPr txBox="1">
            <a:spLocks noGrp="1"/>
          </p:cNvSpPr>
          <p:nvPr>
            <p:ph type="body" idx="4"/>
          </p:nvPr>
        </p:nvSpPr>
        <p:spPr>
          <a:xfrm>
            <a:off x="5987837" y="2739050"/>
            <a:ext cx="4538400" cy="3118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10434975" y="3489950"/>
            <a:ext cx="1290000" cy="12900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5 One column">
  <p:cSld name="CUSTOM_5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/>
          <p:nvPr/>
        </p:nvSpPr>
        <p:spPr>
          <a:xfrm>
            <a:off x="490775" y="560625"/>
            <a:ext cx="10413300" cy="577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title"/>
          </p:nvPr>
        </p:nvSpPr>
        <p:spPr>
          <a:xfrm>
            <a:off x="490775" y="560625"/>
            <a:ext cx="10413300" cy="9144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ubTitle" idx="1"/>
          </p:nvPr>
        </p:nvSpPr>
        <p:spPr>
          <a:xfrm>
            <a:off x="920475" y="1895300"/>
            <a:ext cx="77940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100"/>
              <a:buNone/>
              <a:defRPr sz="21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2100"/>
              <a:buNone/>
              <a:defRPr sz="21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2100"/>
              <a:buNone/>
              <a:defRPr sz="2100" b="1"/>
            </a:lvl9pPr>
          </a:lstStyle>
          <a:p>
            <a:endParaRPr/>
          </a:p>
        </p:txBody>
      </p:sp>
      <p:sp>
        <p:nvSpPr>
          <p:cNvPr id="104" name="Google Shape;104;p9"/>
          <p:cNvSpPr txBox="1">
            <a:spLocks noGrp="1"/>
          </p:cNvSpPr>
          <p:nvPr>
            <p:ph type="body" idx="2"/>
          </p:nvPr>
        </p:nvSpPr>
        <p:spPr>
          <a:xfrm>
            <a:off x="920475" y="2555475"/>
            <a:ext cx="7794000" cy="3436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spcBef>
                <a:spcPts val="0"/>
              </a:spcBef>
              <a:spcAft>
                <a:spcPts val="0"/>
              </a:spcAft>
              <a:buSzPts val="1900"/>
              <a:buChar char="●"/>
              <a:defRPr/>
            </a:lvl1pPr>
            <a:lvl2pPr marL="914400" lvl="1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marL="1371600" lvl="2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marL="1828800" lvl="3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marL="2286000" lvl="4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marL="2743200" lvl="5" indent="-34925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marL="3200400" lvl="6" indent="-34925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marL="3657600" lvl="7" indent="-34925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marL="4114800" lvl="8" indent="-34925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10026800" y="3530525"/>
            <a:ext cx="1737600" cy="1737600"/>
          </a:xfrm>
          <a:prstGeom prst="ellipse">
            <a:avLst/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9 Big Title">
  <p:cSld name="CUSTOM_7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/>
          <p:nvPr/>
        </p:nvSpPr>
        <p:spPr>
          <a:xfrm flipH="1">
            <a:off x="7713175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1"/>
          <p:cNvSpPr/>
          <p:nvPr/>
        </p:nvSpPr>
        <p:spPr>
          <a:xfrm flipH="1">
            <a:off x="7713175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1"/>
          <p:cNvSpPr/>
          <p:nvPr/>
        </p:nvSpPr>
        <p:spPr>
          <a:xfrm flipH="1">
            <a:off x="170875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1"/>
          <p:cNvSpPr/>
          <p:nvPr/>
        </p:nvSpPr>
        <p:spPr>
          <a:xfrm rot="10800000" flipH="1">
            <a:off x="-2689125" y="3811575"/>
            <a:ext cx="5738700" cy="5738700"/>
          </a:xfrm>
          <a:prstGeom prst="pie">
            <a:avLst>
              <a:gd name="adj1" fmla="val 13434"/>
              <a:gd name="adj2" fmla="val 5412299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"/>
          <p:cNvSpPr/>
          <p:nvPr/>
        </p:nvSpPr>
        <p:spPr>
          <a:xfrm>
            <a:off x="934500" y="1044350"/>
            <a:ext cx="10231500" cy="49173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1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11"/>
          <p:cNvSpPr/>
          <p:nvPr/>
        </p:nvSpPr>
        <p:spPr>
          <a:xfrm>
            <a:off x="10346075" y="3551075"/>
            <a:ext cx="1290000" cy="12900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1"/>
          <p:cNvSpPr txBox="1">
            <a:spLocks noGrp="1"/>
          </p:cNvSpPr>
          <p:nvPr>
            <p:ph type="title"/>
          </p:nvPr>
        </p:nvSpPr>
        <p:spPr>
          <a:xfrm>
            <a:off x="1547600" y="1583300"/>
            <a:ext cx="8907900" cy="3839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08 Three columns">
  <p:cSld name="CUSTOM_8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"/>
          <p:cNvSpPr/>
          <p:nvPr/>
        </p:nvSpPr>
        <p:spPr>
          <a:xfrm flipH="1">
            <a:off x="77131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2"/>
          <p:cNvSpPr/>
          <p:nvPr/>
        </p:nvSpPr>
        <p:spPr>
          <a:xfrm flipH="1">
            <a:off x="77131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"/>
          <p:cNvSpPr/>
          <p:nvPr/>
        </p:nvSpPr>
        <p:spPr>
          <a:xfrm flipH="1">
            <a:off x="170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/>
          <p:nvPr/>
        </p:nvSpPr>
        <p:spPr>
          <a:xfrm>
            <a:off x="490775" y="560625"/>
            <a:ext cx="11210400" cy="57726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2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subTitle" idx="1"/>
          </p:nvPr>
        </p:nvSpPr>
        <p:spPr>
          <a:xfrm>
            <a:off x="1694558" y="1882974"/>
            <a:ext cx="88014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ubTitle" idx="2"/>
          </p:nvPr>
        </p:nvSpPr>
        <p:spPr>
          <a:xfrm>
            <a:off x="1694558" y="3300516"/>
            <a:ext cx="88014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8" name="Google Shape;138;p12"/>
          <p:cNvSpPr txBox="1">
            <a:spLocks noGrp="1"/>
          </p:cNvSpPr>
          <p:nvPr>
            <p:ph type="subTitle" idx="3"/>
          </p:nvPr>
        </p:nvSpPr>
        <p:spPr>
          <a:xfrm>
            <a:off x="1694558" y="4718058"/>
            <a:ext cx="8801400" cy="53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 b="1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 b="1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 b="1"/>
            </a:lvl9pPr>
          </a:lstStyle>
          <a:p>
            <a:endParaRPr/>
          </a:p>
        </p:txBody>
      </p:sp>
      <p:sp>
        <p:nvSpPr>
          <p:cNvPr id="139" name="Google Shape;139;p12"/>
          <p:cNvSpPr txBox="1">
            <a:spLocks noGrp="1"/>
          </p:cNvSpPr>
          <p:nvPr>
            <p:ph type="title"/>
          </p:nvPr>
        </p:nvSpPr>
        <p:spPr>
          <a:xfrm>
            <a:off x="1694550" y="879050"/>
            <a:ext cx="8801400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ldrich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bril Fatface"/>
              <a:buNone/>
              <a:defRPr sz="4000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endParaRPr/>
          </a:p>
        </p:txBody>
      </p:sp>
      <p:sp>
        <p:nvSpPr>
          <p:cNvPr id="140" name="Google Shape;140;p12"/>
          <p:cNvSpPr txBox="1">
            <a:spLocks noGrp="1"/>
          </p:cNvSpPr>
          <p:nvPr>
            <p:ph type="body" idx="4"/>
          </p:nvPr>
        </p:nvSpPr>
        <p:spPr>
          <a:xfrm>
            <a:off x="1694550" y="2269798"/>
            <a:ext cx="8801400" cy="817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1" name="Google Shape;141;p12"/>
          <p:cNvSpPr txBox="1">
            <a:spLocks noGrp="1"/>
          </p:cNvSpPr>
          <p:nvPr>
            <p:ph type="body" idx="5"/>
          </p:nvPr>
        </p:nvSpPr>
        <p:spPr>
          <a:xfrm>
            <a:off x="1694550" y="3677244"/>
            <a:ext cx="8801400" cy="81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142" name="Google Shape;142;p12"/>
          <p:cNvSpPr txBox="1">
            <a:spLocks noGrp="1"/>
          </p:cNvSpPr>
          <p:nvPr>
            <p:ph type="body" idx="6"/>
          </p:nvPr>
        </p:nvSpPr>
        <p:spPr>
          <a:xfrm>
            <a:off x="1694550" y="5083100"/>
            <a:ext cx="8802900" cy="815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3pPr>
            <a:lvl4pPr marL="1828800" lvl="3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210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21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210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2100"/>
              </a:spcBef>
              <a:spcAft>
                <a:spcPts val="210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0 Text and Image">
  <p:cSld name="CUSTOM_9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4"/>
          <p:cNvSpPr/>
          <p:nvPr/>
        </p:nvSpPr>
        <p:spPr>
          <a:xfrm>
            <a:off x="170850" y="188700"/>
            <a:ext cx="4308000" cy="2148000"/>
          </a:xfrm>
          <a:prstGeom prst="rect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>
            <a:off x="170850" y="2336700"/>
            <a:ext cx="4308000" cy="4332600"/>
          </a:xfrm>
          <a:prstGeom prst="rect">
            <a:avLst/>
          </a:pr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>
            <a:off x="4478850" y="188700"/>
            <a:ext cx="7542300" cy="6480600"/>
          </a:xfrm>
          <a:prstGeom prst="rect">
            <a:avLst/>
          </a:prstGeom>
          <a:gradFill>
            <a:gsLst>
              <a:gs pos="0">
                <a:schemeClr val="accent3"/>
              </a:gs>
              <a:gs pos="50000">
                <a:schemeClr val="accent4"/>
              </a:gs>
              <a:gs pos="100000">
                <a:schemeClr val="accent5"/>
              </a:gs>
            </a:gsLst>
            <a:lin ang="0" scaled="0"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4"/>
          <p:cNvSpPr/>
          <p:nvPr/>
        </p:nvSpPr>
        <p:spPr>
          <a:xfrm rot="10800000" flipH="1">
            <a:off x="-2689125" y="3811575"/>
            <a:ext cx="5738700" cy="5738700"/>
          </a:xfrm>
          <a:prstGeom prst="pie">
            <a:avLst>
              <a:gd name="adj1" fmla="val 13434"/>
              <a:gd name="adj2" fmla="val 5412299"/>
            </a:avLst>
          </a:prstGeom>
          <a:solidFill>
            <a:schemeClr val="accent6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4"/>
          <p:cNvSpPr txBox="1">
            <a:spLocks noGrp="1"/>
          </p:cNvSpPr>
          <p:nvPr>
            <p:ph type="title"/>
          </p:nvPr>
        </p:nvSpPr>
        <p:spPr>
          <a:xfrm>
            <a:off x="411275" y="1727000"/>
            <a:ext cx="4458300" cy="23772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2pPr>
            <a:lvl3pPr lvl="2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3pPr>
            <a:lvl4pPr lvl="3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4pPr>
            <a:lvl5pPr lvl="4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5pPr>
            <a:lvl6pPr lvl="5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6pPr>
            <a:lvl7pPr lvl="6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7pPr>
            <a:lvl8pPr lvl="7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8pPr>
            <a:lvl9pPr lvl="8" rtl="0">
              <a:spcBef>
                <a:spcPts val="0"/>
              </a:spcBef>
              <a:spcAft>
                <a:spcPts val="0"/>
              </a:spcAft>
              <a:buSzPts val="15000"/>
              <a:buNone/>
              <a:defRPr sz="15000"/>
            </a:lvl9pPr>
          </a:lstStyle>
          <a:p>
            <a:endParaRPr/>
          </a:p>
        </p:txBody>
      </p:sp>
      <p:sp>
        <p:nvSpPr>
          <p:cNvPr id="166" name="Google Shape;166;p14"/>
          <p:cNvSpPr txBox="1">
            <a:spLocks noGrp="1"/>
          </p:cNvSpPr>
          <p:nvPr>
            <p:ph type="subTitle" idx="1"/>
          </p:nvPr>
        </p:nvSpPr>
        <p:spPr>
          <a:xfrm>
            <a:off x="411275" y="5029775"/>
            <a:ext cx="4458300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1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100"/>
              </a:spcBef>
              <a:spcAft>
                <a:spcPts val="210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sldNum" idx="12"/>
          </p:nvPr>
        </p:nvSpPr>
        <p:spPr>
          <a:xfrm>
            <a:off x="11227670" y="354059"/>
            <a:ext cx="731700" cy="525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>
            <a:lvl1pPr lvl="0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1pPr>
            <a:lvl2pPr lvl="1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buNone/>
              <a:defRPr sz="15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sz="4000" b="1" i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Frank Ruhl Libre"/>
              <a:buNone/>
              <a:defRPr sz="4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lvl1pPr marL="457200" lvl="0" indent="-3492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4925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318810" y="24377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/>
          <p:nvPr/>
        </p:nvSpPr>
        <p:spPr>
          <a:xfrm rot="5400000">
            <a:off x="-462658" y="6119355"/>
            <a:ext cx="1131345" cy="114589"/>
          </a:xfrm>
          <a:custGeom>
            <a:avLst/>
            <a:gdLst/>
            <a:ahLst/>
            <a:cxnLst/>
            <a:rect l="l" t="t" r="r" b="b"/>
            <a:pathLst>
              <a:path w="919793" h="87640" extrusionOk="0">
                <a:moveTo>
                  <a:pt x="657321" y="73442"/>
                </a:moveTo>
                <a:cubicBezTo>
                  <a:pt x="659149" y="73404"/>
                  <a:pt x="660912" y="74128"/>
                  <a:pt x="662179" y="75442"/>
                </a:cubicBezTo>
                <a:cubicBezTo>
                  <a:pt x="663493" y="76709"/>
                  <a:pt x="664217" y="78471"/>
                  <a:pt x="664179" y="80300"/>
                </a:cubicBezTo>
                <a:cubicBezTo>
                  <a:pt x="664198" y="82148"/>
                  <a:pt x="663474" y="83939"/>
                  <a:pt x="662179" y="85253"/>
                </a:cubicBezTo>
                <a:cubicBezTo>
                  <a:pt x="660912" y="86568"/>
                  <a:pt x="659149" y="87291"/>
                  <a:pt x="657321" y="87253"/>
                </a:cubicBezTo>
                <a:cubicBezTo>
                  <a:pt x="655492" y="87291"/>
                  <a:pt x="653730" y="86568"/>
                  <a:pt x="652463" y="85253"/>
                </a:cubicBezTo>
                <a:cubicBezTo>
                  <a:pt x="651168" y="83939"/>
                  <a:pt x="650444" y="82148"/>
                  <a:pt x="650463" y="80300"/>
                </a:cubicBezTo>
                <a:cubicBezTo>
                  <a:pt x="650425" y="78471"/>
                  <a:pt x="651149" y="76709"/>
                  <a:pt x="652463" y="75442"/>
                </a:cubicBezTo>
                <a:cubicBezTo>
                  <a:pt x="653730" y="74128"/>
                  <a:pt x="655492" y="73404"/>
                  <a:pt x="657321" y="73442"/>
                </a:cubicBezTo>
                <a:close/>
                <a:moveTo>
                  <a:pt x="783051" y="31056"/>
                </a:moveTo>
                <a:cubicBezTo>
                  <a:pt x="776688" y="30989"/>
                  <a:pt x="770602" y="33618"/>
                  <a:pt x="766287" y="38295"/>
                </a:cubicBezTo>
                <a:cubicBezTo>
                  <a:pt x="761677" y="42876"/>
                  <a:pt x="759134" y="49134"/>
                  <a:pt x="759238" y="55630"/>
                </a:cubicBezTo>
                <a:cubicBezTo>
                  <a:pt x="759229" y="59935"/>
                  <a:pt x="760343" y="64174"/>
                  <a:pt x="762477" y="67917"/>
                </a:cubicBezTo>
                <a:cubicBezTo>
                  <a:pt x="764468" y="71632"/>
                  <a:pt x="767468" y="74709"/>
                  <a:pt x="771144" y="76776"/>
                </a:cubicBezTo>
                <a:cubicBezTo>
                  <a:pt x="774783" y="78804"/>
                  <a:pt x="778888" y="79852"/>
                  <a:pt x="783051" y="79824"/>
                </a:cubicBezTo>
                <a:cubicBezTo>
                  <a:pt x="787213" y="79843"/>
                  <a:pt x="791319" y="78795"/>
                  <a:pt x="794957" y="76776"/>
                </a:cubicBezTo>
                <a:cubicBezTo>
                  <a:pt x="798586" y="74652"/>
                  <a:pt x="801587" y="71594"/>
                  <a:pt x="803625" y="67917"/>
                </a:cubicBezTo>
                <a:cubicBezTo>
                  <a:pt x="805730" y="64165"/>
                  <a:pt x="806816" y="59926"/>
                  <a:pt x="806768" y="55630"/>
                </a:cubicBezTo>
                <a:cubicBezTo>
                  <a:pt x="806873" y="49134"/>
                  <a:pt x="804330" y="42876"/>
                  <a:pt x="799719" y="38295"/>
                </a:cubicBezTo>
                <a:cubicBezTo>
                  <a:pt x="795452" y="33608"/>
                  <a:pt x="789385" y="30979"/>
                  <a:pt x="783051" y="31056"/>
                </a:cubicBezTo>
                <a:close/>
                <a:moveTo>
                  <a:pt x="124778" y="30960"/>
                </a:moveTo>
                <a:cubicBezTo>
                  <a:pt x="120558" y="30922"/>
                  <a:pt x="116405" y="32046"/>
                  <a:pt x="112776" y="34198"/>
                </a:cubicBezTo>
                <a:cubicBezTo>
                  <a:pt x="109090" y="36332"/>
                  <a:pt x="106061" y="39428"/>
                  <a:pt x="104013" y="43152"/>
                </a:cubicBezTo>
                <a:cubicBezTo>
                  <a:pt x="101851" y="46886"/>
                  <a:pt x="100708" y="51124"/>
                  <a:pt x="100680" y="55439"/>
                </a:cubicBezTo>
                <a:cubicBezTo>
                  <a:pt x="100708" y="59754"/>
                  <a:pt x="101851" y="63993"/>
                  <a:pt x="104013" y="67726"/>
                </a:cubicBezTo>
                <a:cubicBezTo>
                  <a:pt x="106099" y="71489"/>
                  <a:pt x="109157" y="74613"/>
                  <a:pt x="112872" y="76775"/>
                </a:cubicBezTo>
                <a:cubicBezTo>
                  <a:pt x="116462" y="78956"/>
                  <a:pt x="120577" y="80109"/>
                  <a:pt x="124778" y="80109"/>
                </a:cubicBezTo>
                <a:cubicBezTo>
                  <a:pt x="129017" y="80080"/>
                  <a:pt x="133188" y="78966"/>
                  <a:pt x="136875" y="76870"/>
                </a:cubicBezTo>
                <a:cubicBezTo>
                  <a:pt x="140580" y="74822"/>
                  <a:pt x="143638" y="71784"/>
                  <a:pt x="145733" y="68107"/>
                </a:cubicBezTo>
                <a:cubicBezTo>
                  <a:pt x="147857" y="64297"/>
                  <a:pt x="148943" y="59992"/>
                  <a:pt x="148876" y="55630"/>
                </a:cubicBezTo>
                <a:cubicBezTo>
                  <a:pt x="149019" y="49057"/>
                  <a:pt x="146514" y="42714"/>
                  <a:pt x="141923" y="38008"/>
                </a:cubicBezTo>
                <a:cubicBezTo>
                  <a:pt x="137513" y="33484"/>
                  <a:pt x="131474" y="30950"/>
                  <a:pt x="125159" y="30960"/>
                </a:cubicBezTo>
                <a:close/>
                <a:moveTo>
                  <a:pt x="202407" y="30865"/>
                </a:moveTo>
                <a:cubicBezTo>
                  <a:pt x="196739" y="30751"/>
                  <a:pt x="191243" y="32836"/>
                  <a:pt x="187072" y="36675"/>
                </a:cubicBezTo>
                <a:cubicBezTo>
                  <a:pt x="183538" y="40104"/>
                  <a:pt x="181061" y="44467"/>
                  <a:pt x="179928" y="49248"/>
                </a:cubicBezTo>
                <a:lnTo>
                  <a:pt x="225267" y="49248"/>
                </a:lnTo>
                <a:cubicBezTo>
                  <a:pt x="224486" y="45619"/>
                  <a:pt x="222923" y="42209"/>
                  <a:pt x="220695" y="39247"/>
                </a:cubicBezTo>
                <a:cubicBezTo>
                  <a:pt x="218580" y="36618"/>
                  <a:pt x="215875" y="34522"/>
                  <a:pt x="212789" y="33151"/>
                </a:cubicBezTo>
                <a:cubicBezTo>
                  <a:pt x="209541" y="31636"/>
                  <a:pt x="205988" y="30865"/>
                  <a:pt x="202407" y="30865"/>
                </a:cubicBezTo>
                <a:close/>
                <a:moveTo>
                  <a:pt x="599885" y="30675"/>
                </a:moveTo>
                <a:cubicBezTo>
                  <a:pt x="595665" y="30637"/>
                  <a:pt x="591512" y="31761"/>
                  <a:pt x="587883" y="33914"/>
                </a:cubicBezTo>
                <a:cubicBezTo>
                  <a:pt x="584197" y="36047"/>
                  <a:pt x="581168" y="39143"/>
                  <a:pt x="579120" y="42867"/>
                </a:cubicBezTo>
                <a:cubicBezTo>
                  <a:pt x="576958" y="46601"/>
                  <a:pt x="575815" y="50839"/>
                  <a:pt x="575787" y="55154"/>
                </a:cubicBezTo>
                <a:cubicBezTo>
                  <a:pt x="575815" y="59469"/>
                  <a:pt x="576958" y="63708"/>
                  <a:pt x="579120" y="67442"/>
                </a:cubicBezTo>
                <a:cubicBezTo>
                  <a:pt x="581206" y="71204"/>
                  <a:pt x="584264" y="74328"/>
                  <a:pt x="587979" y="76490"/>
                </a:cubicBezTo>
                <a:cubicBezTo>
                  <a:pt x="591569" y="78672"/>
                  <a:pt x="595684" y="79824"/>
                  <a:pt x="599885" y="79824"/>
                </a:cubicBezTo>
                <a:cubicBezTo>
                  <a:pt x="604124" y="79796"/>
                  <a:pt x="608295" y="78681"/>
                  <a:pt x="611982" y="76586"/>
                </a:cubicBezTo>
                <a:cubicBezTo>
                  <a:pt x="615658" y="74509"/>
                  <a:pt x="618725" y="71480"/>
                  <a:pt x="620840" y="67823"/>
                </a:cubicBezTo>
                <a:cubicBezTo>
                  <a:pt x="622964" y="64013"/>
                  <a:pt x="624050" y="59707"/>
                  <a:pt x="623983" y="55345"/>
                </a:cubicBezTo>
                <a:cubicBezTo>
                  <a:pt x="624126" y="48773"/>
                  <a:pt x="621621" y="42429"/>
                  <a:pt x="617030" y="37724"/>
                </a:cubicBezTo>
                <a:cubicBezTo>
                  <a:pt x="612486" y="33209"/>
                  <a:pt x="606286" y="30770"/>
                  <a:pt x="599885" y="30961"/>
                </a:cubicBezTo>
                <a:close/>
                <a:moveTo>
                  <a:pt x="429673" y="30675"/>
                </a:moveTo>
                <a:cubicBezTo>
                  <a:pt x="425425" y="30627"/>
                  <a:pt x="421234" y="31751"/>
                  <a:pt x="417576" y="33913"/>
                </a:cubicBezTo>
                <a:cubicBezTo>
                  <a:pt x="413890" y="36047"/>
                  <a:pt x="410861" y="39142"/>
                  <a:pt x="408813" y="42867"/>
                </a:cubicBezTo>
                <a:cubicBezTo>
                  <a:pt x="406680" y="46610"/>
                  <a:pt x="405565" y="50848"/>
                  <a:pt x="405575" y="55154"/>
                </a:cubicBezTo>
                <a:cubicBezTo>
                  <a:pt x="405565" y="59459"/>
                  <a:pt x="406680" y="63698"/>
                  <a:pt x="408813" y="67441"/>
                </a:cubicBezTo>
                <a:cubicBezTo>
                  <a:pt x="410899" y="71203"/>
                  <a:pt x="413957" y="74328"/>
                  <a:pt x="417672" y="76490"/>
                </a:cubicBezTo>
                <a:cubicBezTo>
                  <a:pt x="421262" y="78671"/>
                  <a:pt x="425377" y="79823"/>
                  <a:pt x="429578" y="79823"/>
                </a:cubicBezTo>
                <a:cubicBezTo>
                  <a:pt x="433855" y="79785"/>
                  <a:pt x="438046" y="78671"/>
                  <a:pt x="441770" y="76585"/>
                </a:cubicBezTo>
                <a:cubicBezTo>
                  <a:pt x="445446" y="74528"/>
                  <a:pt x="448476" y="71499"/>
                  <a:pt x="450533" y="67822"/>
                </a:cubicBezTo>
                <a:cubicBezTo>
                  <a:pt x="452667" y="64012"/>
                  <a:pt x="453743" y="59707"/>
                  <a:pt x="453676" y="55344"/>
                </a:cubicBezTo>
                <a:cubicBezTo>
                  <a:pt x="453819" y="48772"/>
                  <a:pt x="451314" y="42428"/>
                  <a:pt x="446723" y="37723"/>
                </a:cubicBezTo>
                <a:cubicBezTo>
                  <a:pt x="442122" y="33122"/>
                  <a:pt x="435798" y="30665"/>
                  <a:pt x="429292" y="30960"/>
                </a:cubicBezTo>
                <a:close/>
                <a:moveTo>
                  <a:pt x="71723" y="24959"/>
                </a:moveTo>
                <a:lnTo>
                  <a:pt x="79819" y="24959"/>
                </a:lnTo>
                <a:lnTo>
                  <a:pt x="79819" y="85729"/>
                </a:lnTo>
                <a:lnTo>
                  <a:pt x="72009" y="85729"/>
                </a:lnTo>
                <a:close/>
                <a:moveTo>
                  <a:pt x="546544" y="24674"/>
                </a:moveTo>
                <a:lnTo>
                  <a:pt x="554355" y="24674"/>
                </a:lnTo>
                <a:lnTo>
                  <a:pt x="554355" y="85443"/>
                </a:lnTo>
                <a:lnTo>
                  <a:pt x="546544" y="85443"/>
                </a:lnTo>
                <a:close/>
                <a:moveTo>
                  <a:pt x="202311" y="23626"/>
                </a:moveTo>
                <a:cubicBezTo>
                  <a:pt x="211979" y="23283"/>
                  <a:pt x="221209" y="27655"/>
                  <a:pt x="227076" y="35342"/>
                </a:cubicBezTo>
                <a:cubicBezTo>
                  <a:pt x="231639" y="41285"/>
                  <a:pt x="234030" y="48620"/>
                  <a:pt x="233839" y="56106"/>
                </a:cubicBezTo>
                <a:lnTo>
                  <a:pt x="179166" y="56106"/>
                </a:lnTo>
                <a:cubicBezTo>
                  <a:pt x="179080" y="62545"/>
                  <a:pt x="181509" y="68765"/>
                  <a:pt x="185929" y="73442"/>
                </a:cubicBezTo>
                <a:cubicBezTo>
                  <a:pt x="190100" y="77937"/>
                  <a:pt x="195987" y="80433"/>
                  <a:pt x="202121" y="80300"/>
                </a:cubicBezTo>
                <a:cubicBezTo>
                  <a:pt x="205179" y="80290"/>
                  <a:pt x="208207" y="79738"/>
                  <a:pt x="211074" y="78680"/>
                </a:cubicBezTo>
                <a:cubicBezTo>
                  <a:pt x="213799" y="77661"/>
                  <a:pt x="216332" y="76213"/>
                  <a:pt x="218599" y="74394"/>
                </a:cubicBezTo>
                <a:cubicBezTo>
                  <a:pt x="221238" y="71784"/>
                  <a:pt x="223486" y="68793"/>
                  <a:pt x="225267" y="65536"/>
                </a:cubicBezTo>
                <a:lnTo>
                  <a:pt x="231839" y="69060"/>
                </a:lnTo>
                <a:cubicBezTo>
                  <a:pt x="229953" y="72880"/>
                  <a:pt x="227410" y="76328"/>
                  <a:pt x="224314" y="79252"/>
                </a:cubicBezTo>
                <a:cubicBezTo>
                  <a:pt x="221542" y="81824"/>
                  <a:pt x="218314" y="83862"/>
                  <a:pt x="214789" y="85253"/>
                </a:cubicBezTo>
                <a:cubicBezTo>
                  <a:pt x="210941" y="86643"/>
                  <a:pt x="206874" y="87320"/>
                  <a:pt x="202788" y="87253"/>
                </a:cubicBezTo>
                <a:cubicBezTo>
                  <a:pt x="193987" y="87834"/>
                  <a:pt x="185405" y="84319"/>
                  <a:pt x="179547" y="77728"/>
                </a:cubicBezTo>
                <a:cubicBezTo>
                  <a:pt x="174108" y="71699"/>
                  <a:pt x="171117" y="63850"/>
                  <a:pt x="171165" y="55725"/>
                </a:cubicBezTo>
                <a:cubicBezTo>
                  <a:pt x="171098" y="48267"/>
                  <a:pt x="173584" y="41000"/>
                  <a:pt x="178213" y="35151"/>
                </a:cubicBezTo>
                <a:cubicBezTo>
                  <a:pt x="183842" y="27560"/>
                  <a:pt x="192863" y="23245"/>
                  <a:pt x="202311" y="23626"/>
                </a:cubicBezTo>
                <a:close/>
                <a:moveTo>
                  <a:pt x="783051" y="23436"/>
                </a:moveTo>
                <a:cubicBezTo>
                  <a:pt x="791909" y="23207"/>
                  <a:pt x="800415" y="26903"/>
                  <a:pt x="806292" y="33532"/>
                </a:cubicBezTo>
                <a:cubicBezTo>
                  <a:pt x="811816" y="39514"/>
                  <a:pt x="814817" y="47391"/>
                  <a:pt x="814674" y="55535"/>
                </a:cubicBezTo>
                <a:cubicBezTo>
                  <a:pt x="814760" y="63812"/>
                  <a:pt x="811578" y="71785"/>
                  <a:pt x="805816" y="77728"/>
                </a:cubicBezTo>
                <a:cubicBezTo>
                  <a:pt x="799977" y="84062"/>
                  <a:pt x="791662" y="87539"/>
                  <a:pt x="783051" y="87253"/>
                </a:cubicBezTo>
                <a:cubicBezTo>
                  <a:pt x="774412" y="87558"/>
                  <a:pt x="766058" y="84081"/>
                  <a:pt x="760191" y="77728"/>
                </a:cubicBezTo>
                <a:cubicBezTo>
                  <a:pt x="754428" y="71785"/>
                  <a:pt x="751247" y="63812"/>
                  <a:pt x="751333" y="55535"/>
                </a:cubicBezTo>
                <a:cubicBezTo>
                  <a:pt x="751237" y="47429"/>
                  <a:pt x="754228" y="39600"/>
                  <a:pt x="759715" y="33627"/>
                </a:cubicBezTo>
                <a:cubicBezTo>
                  <a:pt x="765620" y="26969"/>
                  <a:pt x="774154" y="23236"/>
                  <a:pt x="783051" y="23436"/>
                </a:cubicBezTo>
                <a:close/>
                <a:moveTo>
                  <a:pt x="711804" y="23436"/>
                </a:moveTo>
                <a:cubicBezTo>
                  <a:pt x="715747" y="23407"/>
                  <a:pt x="719671" y="24017"/>
                  <a:pt x="723424" y="25246"/>
                </a:cubicBezTo>
                <a:cubicBezTo>
                  <a:pt x="726853" y="26322"/>
                  <a:pt x="730072" y="27960"/>
                  <a:pt x="732949" y="30103"/>
                </a:cubicBezTo>
                <a:cubicBezTo>
                  <a:pt x="735540" y="32170"/>
                  <a:pt x="737712" y="34732"/>
                  <a:pt x="739331" y="37628"/>
                </a:cubicBezTo>
                <a:lnTo>
                  <a:pt x="733139" y="41438"/>
                </a:lnTo>
                <a:cubicBezTo>
                  <a:pt x="728063" y="34466"/>
                  <a:pt x="719852" y="30475"/>
                  <a:pt x="711232" y="30770"/>
                </a:cubicBezTo>
                <a:cubicBezTo>
                  <a:pt x="704364" y="30570"/>
                  <a:pt x="697697" y="33142"/>
                  <a:pt x="692754" y="37914"/>
                </a:cubicBezTo>
                <a:cubicBezTo>
                  <a:pt x="687991" y="42410"/>
                  <a:pt x="685334" y="48696"/>
                  <a:pt x="685419" y="55249"/>
                </a:cubicBezTo>
                <a:cubicBezTo>
                  <a:pt x="685400" y="59640"/>
                  <a:pt x="686591" y="63955"/>
                  <a:pt x="688848" y="67727"/>
                </a:cubicBezTo>
                <a:cubicBezTo>
                  <a:pt x="691039" y="71756"/>
                  <a:pt x="694344" y="75061"/>
                  <a:pt x="698373" y="77252"/>
                </a:cubicBezTo>
                <a:cubicBezTo>
                  <a:pt x="702412" y="79414"/>
                  <a:pt x="706936" y="80529"/>
                  <a:pt x="711518" y="80491"/>
                </a:cubicBezTo>
                <a:cubicBezTo>
                  <a:pt x="720100" y="80624"/>
                  <a:pt x="728234" y="76661"/>
                  <a:pt x="733425" y="69823"/>
                </a:cubicBezTo>
                <a:lnTo>
                  <a:pt x="739616" y="73823"/>
                </a:lnTo>
                <a:cubicBezTo>
                  <a:pt x="736683" y="78205"/>
                  <a:pt x="732644" y="81719"/>
                  <a:pt x="727901" y="84015"/>
                </a:cubicBezTo>
                <a:cubicBezTo>
                  <a:pt x="722662" y="86482"/>
                  <a:pt x="716928" y="87720"/>
                  <a:pt x="711137" y="87634"/>
                </a:cubicBezTo>
                <a:cubicBezTo>
                  <a:pt x="702240" y="87806"/>
                  <a:pt x="693649" y="84367"/>
                  <a:pt x="687324" y="78109"/>
                </a:cubicBezTo>
                <a:cubicBezTo>
                  <a:pt x="681114" y="72375"/>
                  <a:pt x="677647" y="64270"/>
                  <a:pt x="677799" y="55821"/>
                </a:cubicBezTo>
                <a:cubicBezTo>
                  <a:pt x="677790" y="50058"/>
                  <a:pt x="679342" y="44400"/>
                  <a:pt x="682276" y="39438"/>
                </a:cubicBezTo>
                <a:cubicBezTo>
                  <a:pt x="685162" y="34437"/>
                  <a:pt x="689382" y="30351"/>
                  <a:pt x="694468" y="27627"/>
                </a:cubicBezTo>
                <a:cubicBezTo>
                  <a:pt x="699802" y="24808"/>
                  <a:pt x="705765" y="23369"/>
                  <a:pt x="711804" y="23436"/>
                </a:cubicBezTo>
                <a:close/>
                <a:moveTo>
                  <a:pt x="262414" y="23245"/>
                </a:moveTo>
                <a:cubicBezTo>
                  <a:pt x="268786" y="23798"/>
                  <a:pt x="274692" y="26807"/>
                  <a:pt x="278892" y="31627"/>
                </a:cubicBezTo>
                <a:lnTo>
                  <a:pt x="273939" y="36771"/>
                </a:lnTo>
                <a:cubicBezTo>
                  <a:pt x="270777" y="33246"/>
                  <a:pt x="266376" y="31094"/>
                  <a:pt x="261652" y="30770"/>
                </a:cubicBezTo>
                <a:cubicBezTo>
                  <a:pt x="259223" y="30732"/>
                  <a:pt x="256871" y="31618"/>
                  <a:pt x="255080" y="33246"/>
                </a:cubicBezTo>
                <a:cubicBezTo>
                  <a:pt x="253394" y="34704"/>
                  <a:pt x="252422" y="36828"/>
                  <a:pt x="252413" y="39056"/>
                </a:cubicBezTo>
                <a:cubicBezTo>
                  <a:pt x="252499" y="41152"/>
                  <a:pt x="253261" y="43162"/>
                  <a:pt x="254604" y="44772"/>
                </a:cubicBezTo>
                <a:cubicBezTo>
                  <a:pt x="257385" y="47439"/>
                  <a:pt x="260604" y="49601"/>
                  <a:pt x="264129" y="51153"/>
                </a:cubicBezTo>
                <a:cubicBezTo>
                  <a:pt x="268643" y="53201"/>
                  <a:pt x="272701" y="56154"/>
                  <a:pt x="276035" y="59821"/>
                </a:cubicBezTo>
                <a:cubicBezTo>
                  <a:pt x="278016" y="62602"/>
                  <a:pt x="279073" y="65936"/>
                  <a:pt x="279083" y="69346"/>
                </a:cubicBezTo>
                <a:cubicBezTo>
                  <a:pt x="279130" y="74109"/>
                  <a:pt x="277235" y="78681"/>
                  <a:pt x="273844" y="82014"/>
                </a:cubicBezTo>
                <a:cubicBezTo>
                  <a:pt x="270339" y="85434"/>
                  <a:pt x="265595" y="87291"/>
                  <a:pt x="260699" y="87158"/>
                </a:cubicBezTo>
                <a:cubicBezTo>
                  <a:pt x="257204" y="87158"/>
                  <a:pt x="253756" y="86377"/>
                  <a:pt x="250603" y="84872"/>
                </a:cubicBezTo>
                <a:cubicBezTo>
                  <a:pt x="247526" y="83405"/>
                  <a:pt x="244821" y="81262"/>
                  <a:pt x="242697" y="78585"/>
                </a:cubicBezTo>
                <a:lnTo>
                  <a:pt x="247650" y="72966"/>
                </a:lnTo>
                <a:cubicBezTo>
                  <a:pt x="250651" y="76995"/>
                  <a:pt x="255299" y="79471"/>
                  <a:pt x="260319" y="79728"/>
                </a:cubicBezTo>
                <a:cubicBezTo>
                  <a:pt x="263262" y="79814"/>
                  <a:pt x="266129" y="78757"/>
                  <a:pt x="268320" y="76776"/>
                </a:cubicBezTo>
                <a:cubicBezTo>
                  <a:pt x="270406" y="74985"/>
                  <a:pt x="271625" y="72385"/>
                  <a:pt x="271653" y="69632"/>
                </a:cubicBezTo>
                <a:cubicBezTo>
                  <a:pt x="271634" y="67441"/>
                  <a:pt x="270863" y="65317"/>
                  <a:pt x="269463" y="63631"/>
                </a:cubicBezTo>
                <a:cubicBezTo>
                  <a:pt x="266653" y="60983"/>
                  <a:pt x="263433" y="58802"/>
                  <a:pt x="259938" y="57154"/>
                </a:cubicBezTo>
                <a:cubicBezTo>
                  <a:pt x="255623" y="55259"/>
                  <a:pt x="251784" y="52430"/>
                  <a:pt x="248698" y="48867"/>
                </a:cubicBezTo>
                <a:cubicBezTo>
                  <a:pt x="246698" y="46105"/>
                  <a:pt x="245660" y="42752"/>
                  <a:pt x="245745" y="39342"/>
                </a:cubicBezTo>
                <a:cubicBezTo>
                  <a:pt x="245631" y="34999"/>
                  <a:pt x="247355" y="30808"/>
                  <a:pt x="250508" y="27817"/>
                </a:cubicBezTo>
                <a:cubicBezTo>
                  <a:pt x="253699" y="24760"/>
                  <a:pt x="257994" y="23112"/>
                  <a:pt x="262414" y="23245"/>
                </a:cubicBezTo>
                <a:close/>
                <a:moveTo>
                  <a:pt x="19813" y="23245"/>
                </a:moveTo>
                <a:cubicBezTo>
                  <a:pt x="26146" y="23845"/>
                  <a:pt x="32005" y="26836"/>
                  <a:pt x="36196" y="31627"/>
                </a:cubicBezTo>
                <a:lnTo>
                  <a:pt x="31147" y="36771"/>
                </a:lnTo>
                <a:cubicBezTo>
                  <a:pt x="28023" y="33256"/>
                  <a:pt x="23651" y="31104"/>
                  <a:pt x="18955" y="30770"/>
                </a:cubicBezTo>
                <a:cubicBezTo>
                  <a:pt x="16526" y="30732"/>
                  <a:pt x="14174" y="31618"/>
                  <a:pt x="12383" y="33247"/>
                </a:cubicBezTo>
                <a:cubicBezTo>
                  <a:pt x="10697" y="34704"/>
                  <a:pt x="9725" y="36828"/>
                  <a:pt x="9716" y="39057"/>
                </a:cubicBezTo>
                <a:cubicBezTo>
                  <a:pt x="9802" y="41152"/>
                  <a:pt x="10564" y="43162"/>
                  <a:pt x="11907" y="44772"/>
                </a:cubicBezTo>
                <a:cubicBezTo>
                  <a:pt x="14688" y="47439"/>
                  <a:pt x="17907" y="49601"/>
                  <a:pt x="21432" y="51154"/>
                </a:cubicBezTo>
                <a:cubicBezTo>
                  <a:pt x="25928" y="53201"/>
                  <a:pt x="29947" y="56145"/>
                  <a:pt x="33243" y="59821"/>
                </a:cubicBezTo>
                <a:cubicBezTo>
                  <a:pt x="35291" y="62574"/>
                  <a:pt x="36396" y="65917"/>
                  <a:pt x="36386" y="69346"/>
                </a:cubicBezTo>
                <a:cubicBezTo>
                  <a:pt x="36443" y="74128"/>
                  <a:pt x="34510" y="78710"/>
                  <a:pt x="31052" y="82015"/>
                </a:cubicBezTo>
                <a:cubicBezTo>
                  <a:pt x="27594" y="85453"/>
                  <a:pt x="22880" y="87311"/>
                  <a:pt x="18003" y="87158"/>
                </a:cubicBezTo>
                <a:cubicBezTo>
                  <a:pt x="14507" y="87158"/>
                  <a:pt x="11059" y="86377"/>
                  <a:pt x="7906" y="84872"/>
                </a:cubicBezTo>
                <a:cubicBezTo>
                  <a:pt x="4820" y="83405"/>
                  <a:pt x="2124" y="81262"/>
                  <a:pt x="0" y="78586"/>
                </a:cubicBezTo>
                <a:lnTo>
                  <a:pt x="4954" y="72966"/>
                </a:lnTo>
                <a:cubicBezTo>
                  <a:pt x="7954" y="76995"/>
                  <a:pt x="12602" y="79472"/>
                  <a:pt x="17622" y="79729"/>
                </a:cubicBezTo>
                <a:cubicBezTo>
                  <a:pt x="20574" y="79814"/>
                  <a:pt x="23432" y="78757"/>
                  <a:pt x="25623" y="76776"/>
                </a:cubicBezTo>
                <a:cubicBezTo>
                  <a:pt x="27718" y="74985"/>
                  <a:pt x="28928" y="72385"/>
                  <a:pt x="28956" y="69632"/>
                </a:cubicBezTo>
                <a:cubicBezTo>
                  <a:pt x="28937" y="67441"/>
                  <a:pt x="28166" y="65317"/>
                  <a:pt x="26766" y="63631"/>
                </a:cubicBezTo>
                <a:cubicBezTo>
                  <a:pt x="23956" y="60974"/>
                  <a:pt x="20746" y="58793"/>
                  <a:pt x="17241" y="57154"/>
                </a:cubicBezTo>
                <a:cubicBezTo>
                  <a:pt x="12973" y="55230"/>
                  <a:pt x="9163" y="52401"/>
                  <a:pt x="6097" y="48868"/>
                </a:cubicBezTo>
                <a:cubicBezTo>
                  <a:pt x="4096" y="46105"/>
                  <a:pt x="3058" y="42753"/>
                  <a:pt x="3144" y="39343"/>
                </a:cubicBezTo>
                <a:cubicBezTo>
                  <a:pt x="2991" y="34990"/>
                  <a:pt x="4725" y="30789"/>
                  <a:pt x="7906" y="27817"/>
                </a:cubicBezTo>
                <a:cubicBezTo>
                  <a:pt x="11088" y="24741"/>
                  <a:pt x="15383" y="23083"/>
                  <a:pt x="19813" y="23245"/>
                </a:cubicBezTo>
                <a:close/>
                <a:moveTo>
                  <a:pt x="857726" y="23150"/>
                </a:moveTo>
                <a:cubicBezTo>
                  <a:pt x="860612" y="23141"/>
                  <a:pt x="863460" y="23722"/>
                  <a:pt x="866108" y="24865"/>
                </a:cubicBezTo>
                <a:cubicBezTo>
                  <a:pt x="868594" y="25865"/>
                  <a:pt x="870813" y="27427"/>
                  <a:pt x="872585" y="29437"/>
                </a:cubicBezTo>
                <a:cubicBezTo>
                  <a:pt x="874576" y="31885"/>
                  <a:pt x="876071" y="34695"/>
                  <a:pt x="876966" y="37724"/>
                </a:cubicBezTo>
                <a:cubicBezTo>
                  <a:pt x="879157" y="33352"/>
                  <a:pt x="882443" y="29608"/>
                  <a:pt x="886491" y="26865"/>
                </a:cubicBezTo>
                <a:cubicBezTo>
                  <a:pt x="890235" y="24436"/>
                  <a:pt x="894607" y="23141"/>
                  <a:pt x="899065" y="23150"/>
                </a:cubicBezTo>
                <a:cubicBezTo>
                  <a:pt x="903008" y="23065"/>
                  <a:pt x="906894" y="24160"/>
                  <a:pt x="910209" y="26294"/>
                </a:cubicBezTo>
                <a:cubicBezTo>
                  <a:pt x="913438" y="28446"/>
                  <a:pt x="915933" y="31542"/>
                  <a:pt x="917352" y="35152"/>
                </a:cubicBezTo>
                <a:cubicBezTo>
                  <a:pt x="919219" y="40667"/>
                  <a:pt x="920029" y="46486"/>
                  <a:pt x="919734" y="52297"/>
                </a:cubicBezTo>
                <a:lnTo>
                  <a:pt x="919734" y="85444"/>
                </a:lnTo>
                <a:lnTo>
                  <a:pt x="911733" y="85444"/>
                </a:lnTo>
                <a:lnTo>
                  <a:pt x="911733" y="52297"/>
                </a:lnTo>
                <a:cubicBezTo>
                  <a:pt x="911990" y="47772"/>
                  <a:pt x="911504" y="43239"/>
                  <a:pt x="910304" y="38867"/>
                </a:cubicBezTo>
                <a:cubicBezTo>
                  <a:pt x="909428" y="36419"/>
                  <a:pt x="907751" y="34333"/>
                  <a:pt x="905541" y="32961"/>
                </a:cubicBezTo>
                <a:cubicBezTo>
                  <a:pt x="903170" y="31418"/>
                  <a:pt x="900369" y="30646"/>
                  <a:pt x="897541" y="30770"/>
                </a:cubicBezTo>
                <a:cubicBezTo>
                  <a:pt x="893807" y="30713"/>
                  <a:pt x="890159" y="31885"/>
                  <a:pt x="887158" y="34104"/>
                </a:cubicBezTo>
                <a:cubicBezTo>
                  <a:pt x="884034" y="36304"/>
                  <a:pt x="881643" y="39390"/>
                  <a:pt x="880300" y="42962"/>
                </a:cubicBezTo>
                <a:cubicBezTo>
                  <a:pt x="878500" y="49144"/>
                  <a:pt x="877757" y="55583"/>
                  <a:pt x="878109" y="62012"/>
                </a:cubicBezTo>
                <a:lnTo>
                  <a:pt x="878109" y="85825"/>
                </a:lnTo>
                <a:lnTo>
                  <a:pt x="870394" y="85825"/>
                </a:lnTo>
                <a:lnTo>
                  <a:pt x="870394" y="54678"/>
                </a:lnTo>
                <a:cubicBezTo>
                  <a:pt x="870623" y="49687"/>
                  <a:pt x="870175" y="44686"/>
                  <a:pt x="869061" y="39819"/>
                </a:cubicBezTo>
                <a:cubicBezTo>
                  <a:pt x="868194" y="37238"/>
                  <a:pt x="866527" y="34999"/>
                  <a:pt x="864298" y="33437"/>
                </a:cubicBezTo>
                <a:cubicBezTo>
                  <a:pt x="861888" y="31875"/>
                  <a:pt x="859069" y="31075"/>
                  <a:pt x="856202" y="31151"/>
                </a:cubicBezTo>
                <a:cubicBezTo>
                  <a:pt x="852554" y="31142"/>
                  <a:pt x="848991" y="32275"/>
                  <a:pt x="846010" y="34390"/>
                </a:cubicBezTo>
                <a:cubicBezTo>
                  <a:pt x="842867" y="36552"/>
                  <a:pt x="840447" y="39600"/>
                  <a:pt x="839057" y="43153"/>
                </a:cubicBezTo>
                <a:cubicBezTo>
                  <a:pt x="837276" y="48620"/>
                  <a:pt x="836504" y="54364"/>
                  <a:pt x="836771" y="60107"/>
                </a:cubicBezTo>
                <a:lnTo>
                  <a:pt x="836771" y="85825"/>
                </a:lnTo>
                <a:lnTo>
                  <a:pt x="828960" y="85825"/>
                </a:lnTo>
                <a:lnTo>
                  <a:pt x="829056" y="24674"/>
                </a:lnTo>
                <a:lnTo>
                  <a:pt x="836866" y="24674"/>
                </a:lnTo>
                <a:lnTo>
                  <a:pt x="836866" y="35152"/>
                </a:lnTo>
                <a:cubicBezTo>
                  <a:pt x="839105" y="31828"/>
                  <a:pt x="841953" y="28951"/>
                  <a:pt x="845248" y="26675"/>
                </a:cubicBezTo>
                <a:cubicBezTo>
                  <a:pt x="849011" y="24379"/>
                  <a:pt x="853325" y="23160"/>
                  <a:pt x="857726" y="23150"/>
                </a:cubicBezTo>
                <a:close/>
                <a:moveTo>
                  <a:pt x="321373" y="23149"/>
                </a:moveTo>
                <a:cubicBezTo>
                  <a:pt x="324259" y="23140"/>
                  <a:pt x="327107" y="23721"/>
                  <a:pt x="329755" y="24864"/>
                </a:cubicBezTo>
                <a:cubicBezTo>
                  <a:pt x="332222" y="25893"/>
                  <a:pt x="334442" y="27455"/>
                  <a:pt x="336232" y="29436"/>
                </a:cubicBezTo>
                <a:cubicBezTo>
                  <a:pt x="338194" y="31903"/>
                  <a:pt x="339671" y="34713"/>
                  <a:pt x="340614" y="37723"/>
                </a:cubicBezTo>
                <a:cubicBezTo>
                  <a:pt x="342804" y="33351"/>
                  <a:pt x="346091" y="29608"/>
                  <a:pt x="350139" y="26864"/>
                </a:cubicBezTo>
                <a:cubicBezTo>
                  <a:pt x="353882" y="24435"/>
                  <a:pt x="358254" y="23140"/>
                  <a:pt x="362712" y="23149"/>
                </a:cubicBezTo>
                <a:cubicBezTo>
                  <a:pt x="366655" y="23083"/>
                  <a:pt x="370532" y="24178"/>
                  <a:pt x="373856" y="26293"/>
                </a:cubicBezTo>
                <a:cubicBezTo>
                  <a:pt x="377047" y="28493"/>
                  <a:pt x="379523" y="31570"/>
                  <a:pt x="381000" y="35151"/>
                </a:cubicBezTo>
                <a:cubicBezTo>
                  <a:pt x="382781" y="40685"/>
                  <a:pt x="383552" y="46486"/>
                  <a:pt x="383286" y="52296"/>
                </a:cubicBezTo>
                <a:lnTo>
                  <a:pt x="383286" y="85443"/>
                </a:lnTo>
                <a:lnTo>
                  <a:pt x="375380" y="85443"/>
                </a:lnTo>
                <a:lnTo>
                  <a:pt x="375380" y="52296"/>
                </a:lnTo>
                <a:cubicBezTo>
                  <a:pt x="375637" y="47772"/>
                  <a:pt x="375152" y="43238"/>
                  <a:pt x="373951" y="38866"/>
                </a:cubicBezTo>
                <a:cubicBezTo>
                  <a:pt x="373046" y="36437"/>
                  <a:pt x="371370" y="34360"/>
                  <a:pt x="369189" y="32960"/>
                </a:cubicBezTo>
                <a:cubicBezTo>
                  <a:pt x="366808" y="31436"/>
                  <a:pt x="364017" y="30674"/>
                  <a:pt x="361188" y="30769"/>
                </a:cubicBezTo>
                <a:cubicBezTo>
                  <a:pt x="357454" y="30712"/>
                  <a:pt x="353806" y="31884"/>
                  <a:pt x="350806" y="34103"/>
                </a:cubicBezTo>
                <a:cubicBezTo>
                  <a:pt x="347681" y="36303"/>
                  <a:pt x="345291" y="39390"/>
                  <a:pt x="343948" y="42961"/>
                </a:cubicBezTo>
                <a:cubicBezTo>
                  <a:pt x="342100" y="49134"/>
                  <a:pt x="341357" y="55582"/>
                  <a:pt x="341757" y="62011"/>
                </a:cubicBezTo>
                <a:lnTo>
                  <a:pt x="341757" y="85824"/>
                </a:lnTo>
                <a:lnTo>
                  <a:pt x="333946" y="85824"/>
                </a:lnTo>
                <a:lnTo>
                  <a:pt x="333946" y="54677"/>
                </a:lnTo>
                <a:cubicBezTo>
                  <a:pt x="334213" y="49677"/>
                  <a:pt x="333727" y="44676"/>
                  <a:pt x="332518" y="39818"/>
                </a:cubicBezTo>
                <a:cubicBezTo>
                  <a:pt x="331679" y="37218"/>
                  <a:pt x="330003" y="34980"/>
                  <a:pt x="327755" y="33436"/>
                </a:cubicBezTo>
                <a:cubicBezTo>
                  <a:pt x="325345" y="31874"/>
                  <a:pt x="322526" y="31074"/>
                  <a:pt x="319659" y="31150"/>
                </a:cubicBezTo>
                <a:cubicBezTo>
                  <a:pt x="316039" y="31141"/>
                  <a:pt x="312505" y="32274"/>
                  <a:pt x="309562" y="34389"/>
                </a:cubicBezTo>
                <a:cubicBezTo>
                  <a:pt x="306419" y="36551"/>
                  <a:pt x="304000" y="39599"/>
                  <a:pt x="302609" y="43152"/>
                </a:cubicBezTo>
                <a:cubicBezTo>
                  <a:pt x="300828" y="48619"/>
                  <a:pt x="300056" y="54363"/>
                  <a:pt x="300323" y="60107"/>
                </a:cubicBezTo>
                <a:lnTo>
                  <a:pt x="300323" y="85824"/>
                </a:lnTo>
                <a:lnTo>
                  <a:pt x="292512" y="85824"/>
                </a:lnTo>
                <a:lnTo>
                  <a:pt x="292703" y="24674"/>
                </a:lnTo>
                <a:lnTo>
                  <a:pt x="300514" y="24674"/>
                </a:lnTo>
                <a:lnTo>
                  <a:pt x="300514" y="35151"/>
                </a:lnTo>
                <a:cubicBezTo>
                  <a:pt x="302752" y="31827"/>
                  <a:pt x="305600" y="28950"/>
                  <a:pt x="308895" y="26674"/>
                </a:cubicBezTo>
                <a:cubicBezTo>
                  <a:pt x="312648" y="24359"/>
                  <a:pt x="316963" y="23140"/>
                  <a:pt x="321373" y="23149"/>
                </a:cubicBezTo>
                <a:close/>
                <a:moveTo>
                  <a:pt x="508635" y="22959"/>
                </a:moveTo>
                <a:cubicBezTo>
                  <a:pt x="512921" y="22883"/>
                  <a:pt x="517131" y="24073"/>
                  <a:pt x="520731" y="26388"/>
                </a:cubicBezTo>
                <a:cubicBezTo>
                  <a:pt x="524237" y="28703"/>
                  <a:pt x="526961" y="32017"/>
                  <a:pt x="528542" y="35913"/>
                </a:cubicBezTo>
                <a:cubicBezTo>
                  <a:pt x="530475" y="41809"/>
                  <a:pt x="531314" y="48000"/>
                  <a:pt x="531018" y="54201"/>
                </a:cubicBezTo>
                <a:lnTo>
                  <a:pt x="531018" y="85443"/>
                </a:lnTo>
                <a:lnTo>
                  <a:pt x="523208" y="85443"/>
                </a:lnTo>
                <a:lnTo>
                  <a:pt x="523208" y="56868"/>
                </a:lnTo>
                <a:cubicBezTo>
                  <a:pt x="523379" y="52182"/>
                  <a:pt x="523094" y="47495"/>
                  <a:pt x="522351" y="42866"/>
                </a:cubicBezTo>
                <a:cubicBezTo>
                  <a:pt x="521789" y="39171"/>
                  <a:pt x="519931" y="35799"/>
                  <a:pt x="517112" y="33341"/>
                </a:cubicBezTo>
                <a:cubicBezTo>
                  <a:pt x="514216" y="31217"/>
                  <a:pt x="510692" y="30150"/>
                  <a:pt x="507111" y="30293"/>
                </a:cubicBezTo>
                <a:cubicBezTo>
                  <a:pt x="502415" y="30255"/>
                  <a:pt x="497872" y="31951"/>
                  <a:pt x="494347" y="35056"/>
                </a:cubicBezTo>
                <a:cubicBezTo>
                  <a:pt x="490709" y="37989"/>
                  <a:pt x="488127" y="42038"/>
                  <a:pt x="487013" y="46581"/>
                </a:cubicBezTo>
                <a:cubicBezTo>
                  <a:pt x="486060" y="52048"/>
                  <a:pt x="485670" y="57601"/>
                  <a:pt x="485870" y="63154"/>
                </a:cubicBezTo>
                <a:lnTo>
                  <a:pt x="485870" y="85443"/>
                </a:lnTo>
                <a:lnTo>
                  <a:pt x="478059" y="85443"/>
                </a:lnTo>
                <a:lnTo>
                  <a:pt x="478059" y="24673"/>
                </a:lnTo>
                <a:lnTo>
                  <a:pt x="485870" y="24673"/>
                </a:lnTo>
                <a:lnTo>
                  <a:pt x="485870" y="35532"/>
                </a:lnTo>
                <a:cubicBezTo>
                  <a:pt x="488623" y="31665"/>
                  <a:pt x="492166" y="28417"/>
                  <a:pt x="496252" y="26007"/>
                </a:cubicBezTo>
                <a:cubicBezTo>
                  <a:pt x="500062" y="23988"/>
                  <a:pt x="504320" y="22940"/>
                  <a:pt x="508635" y="22959"/>
                </a:cubicBezTo>
                <a:close/>
                <a:moveTo>
                  <a:pt x="599218" y="22769"/>
                </a:moveTo>
                <a:cubicBezTo>
                  <a:pt x="603914" y="22712"/>
                  <a:pt x="608553" y="23788"/>
                  <a:pt x="612744" y="25913"/>
                </a:cubicBezTo>
                <a:cubicBezTo>
                  <a:pt x="616954" y="28227"/>
                  <a:pt x="620573" y="31485"/>
                  <a:pt x="623316" y="35438"/>
                </a:cubicBezTo>
                <a:lnTo>
                  <a:pt x="623316" y="24674"/>
                </a:lnTo>
                <a:lnTo>
                  <a:pt x="631127" y="24674"/>
                </a:lnTo>
                <a:lnTo>
                  <a:pt x="631127" y="85444"/>
                </a:lnTo>
                <a:lnTo>
                  <a:pt x="623412" y="85444"/>
                </a:lnTo>
                <a:lnTo>
                  <a:pt x="623412" y="74966"/>
                </a:lnTo>
                <a:cubicBezTo>
                  <a:pt x="620449" y="78700"/>
                  <a:pt x="616716" y="81758"/>
                  <a:pt x="612458" y="83920"/>
                </a:cubicBezTo>
                <a:cubicBezTo>
                  <a:pt x="608295" y="86015"/>
                  <a:pt x="603685" y="87063"/>
                  <a:pt x="599028" y="86968"/>
                </a:cubicBezTo>
                <a:cubicBezTo>
                  <a:pt x="590684" y="87015"/>
                  <a:pt x="582702" y="83558"/>
                  <a:pt x="577025" y="77443"/>
                </a:cubicBezTo>
                <a:cubicBezTo>
                  <a:pt x="570862" y="71480"/>
                  <a:pt x="567414" y="63251"/>
                  <a:pt x="567500" y="54678"/>
                </a:cubicBezTo>
                <a:cubicBezTo>
                  <a:pt x="567424" y="46220"/>
                  <a:pt x="570872" y="38105"/>
                  <a:pt x="577025" y="32294"/>
                </a:cubicBezTo>
                <a:cubicBezTo>
                  <a:pt x="582740" y="26122"/>
                  <a:pt x="590808" y="22655"/>
                  <a:pt x="599218" y="22769"/>
                </a:cubicBezTo>
                <a:close/>
                <a:moveTo>
                  <a:pt x="428911" y="22769"/>
                </a:moveTo>
                <a:cubicBezTo>
                  <a:pt x="433607" y="22712"/>
                  <a:pt x="438246" y="23788"/>
                  <a:pt x="442437" y="25912"/>
                </a:cubicBezTo>
                <a:cubicBezTo>
                  <a:pt x="446647" y="28227"/>
                  <a:pt x="450266" y="31484"/>
                  <a:pt x="453009" y="35437"/>
                </a:cubicBezTo>
                <a:lnTo>
                  <a:pt x="453009" y="24674"/>
                </a:lnTo>
                <a:lnTo>
                  <a:pt x="460820" y="24674"/>
                </a:lnTo>
                <a:lnTo>
                  <a:pt x="460820" y="85443"/>
                </a:lnTo>
                <a:lnTo>
                  <a:pt x="453105" y="85443"/>
                </a:lnTo>
                <a:lnTo>
                  <a:pt x="453105" y="74966"/>
                </a:lnTo>
                <a:cubicBezTo>
                  <a:pt x="450162" y="78719"/>
                  <a:pt x="446418" y="81786"/>
                  <a:pt x="442151" y="83919"/>
                </a:cubicBezTo>
                <a:cubicBezTo>
                  <a:pt x="437988" y="86015"/>
                  <a:pt x="433378" y="87063"/>
                  <a:pt x="428721" y="86967"/>
                </a:cubicBezTo>
                <a:cubicBezTo>
                  <a:pt x="420377" y="87015"/>
                  <a:pt x="412395" y="83557"/>
                  <a:pt x="406718" y="77442"/>
                </a:cubicBezTo>
                <a:cubicBezTo>
                  <a:pt x="400555" y="71480"/>
                  <a:pt x="397107" y="63250"/>
                  <a:pt x="397193" y="54677"/>
                </a:cubicBezTo>
                <a:cubicBezTo>
                  <a:pt x="397155" y="46229"/>
                  <a:pt x="400603" y="38132"/>
                  <a:pt x="406718" y="32294"/>
                </a:cubicBezTo>
                <a:cubicBezTo>
                  <a:pt x="412452" y="26141"/>
                  <a:pt x="420501" y="22683"/>
                  <a:pt x="428911" y="22769"/>
                </a:cubicBezTo>
                <a:close/>
                <a:moveTo>
                  <a:pt x="48863" y="1529"/>
                </a:moveTo>
                <a:lnTo>
                  <a:pt x="56674" y="1529"/>
                </a:lnTo>
                <a:lnTo>
                  <a:pt x="56674" y="85730"/>
                </a:lnTo>
                <a:lnTo>
                  <a:pt x="48863" y="85730"/>
                </a:lnTo>
                <a:close/>
                <a:moveTo>
                  <a:pt x="148209" y="1147"/>
                </a:moveTo>
                <a:lnTo>
                  <a:pt x="156020" y="1528"/>
                </a:lnTo>
                <a:lnTo>
                  <a:pt x="156020" y="85729"/>
                </a:lnTo>
                <a:lnTo>
                  <a:pt x="148305" y="85729"/>
                </a:lnTo>
                <a:lnTo>
                  <a:pt x="148305" y="75251"/>
                </a:lnTo>
                <a:cubicBezTo>
                  <a:pt x="145342" y="78985"/>
                  <a:pt x="141609" y="82042"/>
                  <a:pt x="137351" y="84205"/>
                </a:cubicBezTo>
                <a:cubicBezTo>
                  <a:pt x="133188" y="86300"/>
                  <a:pt x="128578" y="87348"/>
                  <a:pt x="123921" y="87253"/>
                </a:cubicBezTo>
                <a:cubicBezTo>
                  <a:pt x="115577" y="87300"/>
                  <a:pt x="107595" y="83843"/>
                  <a:pt x="101918" y="77728"/>
                </a:cubicBezTo>
                <a:cubicBezTo>
                  <a:pt x="95755" y="71765"/>
                  <a:pt x="92307" y="63535"/>
                  <a:pt x="92393" y="54963"/>
                </a:cubicBezTo>
                <a:cubicBezTo>
                  <a:pt x="92355" y="46514"/>
                  <a:pt x="95803" y="38418"/>
                  <a:pt x="101918" y="32579"/>
                </a:cubicBezTo>
                <a:cubicBezTo>
                  <a:pt x="107633" y="26407"/>
                  <a:pt x="115701" y="22940"/>
                  <a:pt x="124111" y="23054"/>
                </a:cubicBezTo>
                <a:cubicBezTo>
                  <a:pt x="128807" y="22997"/>
                  <a:pt x="133446" y="24073"/>
                  <a:pt x="137637" y="26197"/>
                </a:cubicBezTo>
                <a:cubicBezTo>
                  <a:pt x="141847" y="28512"/>
                  <a:pt x="145466" y="31769"/>
                  <a:pt x="148209" y="35722"/>
                </a:cubicBezTo>
                <a:close/>
                <a:moveTo>
                  <a:pt x="550450" y="4"/>
                </a:moveTo>
                <a:cubicBezTo>
                  <a:pt x="552183" y="-63"/>
                  <a:pt x="553850" y="633"/>
                  <a:pt x="555022" y="1909"/>
                </a:cubicBezTo>
                <a:cubicBezTo>
                  <a:pt x="556260" y="3109"/>
                  <a:pt x="556946" y="4757"/>
                  <a:pt x="556927" y="6481"/>
                </a:cubicBezTo>
                <a:cubicBezTo>
                  <a:pt x="556927" y="8167"/>
                  <a:pt x="556241" y="9786"/>
                  <a:pt x="555022" y="10958"/>
                </a:cubicBezTo>
                <a:cubicBezTo>
                  <a:pt x="553822" y="12196"/>
                  <a:pt x="552174" y="12882"/>
                  <a:pt x="550450" y="12863"/>
                </a:cubicBezTo>
                <a:cubicBezTo>
                  <a:pt x="548764" y="12863"/>
                  <a:pt x="547144" y="12177"/>
                  <a:pt x="545973" y="10958"/>
                </a:cubicBezTo>
                <a:cubicBezTo>
                  <a:pt x="544754" y="9786"/>
                  <a:pt x="544068" y="8167"/>
                  <a:pt x="544068" y="6481"/>
                </a:cubicBezTo>
                <a:cubicBezTo>
                  <a:pt x="544049" y="4757"/>
                  <a:pt x="544735" y="3109"/>
                  <a:pt x="545973" y="1909"/>
                </a:cubicBezTo>
                <a:cubicBezTo>
                  <a:pt x="547116" y="652"/>
                  <a:pt x="548754" y="-44"/>
                  <a:pt x="550450" y="4"/>
                </a:cubicBezTo>
                <a:close/>
                <a:moveTo>
                  <a:pt x="75628" y="4"/>
                </a:moveTo>
                <a:cubicBezTo>
                  <a:pt x="77362" y="-63"/>
                  <a:pt x="79029" y="633"/>
                  <a:pt x="80200" y="1909"/>
                </a:cubicBezTo>
                <a:cubicBezTo>
                  <a:pt x="81439" y="3109"/>
                  <a:pt x="82124" y="4757"/>
                  <a:pt x="82105" y="6481"/>
                </a:cubicBezTo>
                <a:cubicBezTo>
                  <a:pt x="82105" y="8167"/>
                  <a:pt x="81420" y="9786"/>
                  <a:pt x="80200" y="10958"/>
                </a:cubicBezTo>
                <a:cubicBezTo>
                  <a:pt x="79000" y="12196"/>
                  <a:pt x="77352" y="12882"/>
                  <a:pt x="75628" y="12863"/>
                </a:cubicBezTo>
                <a:cubicBezTo>
                  <a:pt x="73942" y="12863"/>
                  <a:pt x="72323" y="12177"/>
                  <a:pt x="71152" y="10958"/>
                </a:cubicBezTo>
                <a:cubicBezTo>
                  <a:pt x="69932" y="9786"/>
                  <a:pt x="69247" y="8167"/>
                  <a:pt x="69247" y="6481"/>
                </a:cubicBezTo>
                <a:cubicBezTo>
                  <a:pt x="69228" y="4757"/>
                  <a:pt x="69913" y="3109"/>
                  <a:pt x="71152" y="1909"/>
                </a:cubicBezTo>
                <a:cubicBezTo>
                  <a:pt x="72295" y="652"/>
                  <a:pt x="73933" y="-44"/>
                  <a:pt x="75628" y="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4" r:id="rId5"/>
    <p:sldLayoutId id="2147483655" r:id="rId6"/>
    <p:sldLayoutId id="2147483657" r:id="rId7"/>
    <p:sldLayoutId id="2147483658" r:id="rId8"/>
    <p:sldLayoutId id="2147483660" r:id="rId9"/>
    <p:sldLayoutId id="2147483666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jpg"/><Relationship Id="rId5" Type="http://schemas.openxmlformats.org/officeDocument/2006/relationships/image" Target="../media/image43.jpg"/><Relationship Id="rId4" Type="http://schemas.openxmlformats.org/officeDocument/2006/relationships/image" Target="../media/image42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jpg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3"/>
          <p:cNvSpPr txBox="1">
            <a:spLocks noGrp="1"/>
          </p:cNvSpPr>
          <p:nvPr>
            <p:ph type="title"/>
          </p:nvPr>
        </p:nvSpPr>
        <p:spPr>
          <a:xfrm>
            <a:off x="2646900" y="1672828"/>
            <a:ext cx="6745800" cy="31485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Nhập môn </a:t>
            </a:r>
            <a:br>
              <a:rPr lang="en">
                <a:latin typeface="+mj-lt"/>
              </a:rPr>
            </a:br>
            <a:r>
              <a:rPr lang="en">
                <a:latin typeface="+mj-lt"/>
              </a:rPr>
              <a:t>Thị giác máy tính</a:t>
            </a:r>
            <a:endParaRPr>
              <a:latin typeface="+mj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521F9A-CA86-B080-B245-306FAF9BA138}"/>
              </a:ext>
            </a:extLst>
          </p:cNvPr>
          <p:cNvSpPr txBox="1"/>
          <p:nvPr/>
        </p:nvSpPr>
        <p:spPr>
          <a:xfrm>
            <a:off x="3491904" y="5074707"/>
            <a:ext cx="7444075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 algn="ctr">
              <a:buClr>
                <a:schemeClr val="dk1"/>
              </a:buClr>
              <a:buSzPts val="6000"/>
              <a:buFont typeface="Playfair Display"/>
              <a:buNone/>
              <a:defRPr sz="6000" b="1" i="1">
                <a:solidFill>
                  <a:schemeClr val="dk1"/>
                </a:solidFill>
                <a:latin typeface="+mj-lt"/>
                <a:ea typeface="Playfair Display"/>
                <a:cs typeface="Playfair Display"/>
                <a:sym typeface="Playfair Display"/>
              </a:defRPr>
            </a:lvl1pPr>
            <a:lvl2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2pPr>
            <a:lvl3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3pPr>
            <a:lvl4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4pPr>
            <a:lvl5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5pPr>
            <a:lvl6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6pPr>
            <a:lvl7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7pPr>
            <a:lvl8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8pPr>
            <a:lvl9pPr>
              <a:buClr>
                <a:schemeClr val="dk1"/>
              </a:buClr>
              <a:buSzPts val="7000"/>
              <a:buFont typeface="Frank Ruhl Libre"/>
              <a:buNone/>
              <a:defRPr sz="7000">
                <a:solidFill>
                  <a:schemeClr val="dk1"/>
                </a:solidFill>
                <a:latin typeface="Frank Ruhl Libre"/>
                <a:ea typeface="Frank Ruhl Libre"/>
                <a:cs typeface="Frank Ruhl Libre"/>
                <a:sym typeface="Frank Ruhl Libre"/>
              </a:defRPr>
            </a:lvl9pPr>
          </a:lstStyle>
          <a:p>
            <a:r>
              <a:rPr lang="en-US" sz="4400">
                <a:latin typeface="+mn-lt"/>
              </a:rPr>
              <a:t>Báo cáo cuối kỳ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07095"/>
            <a:ext cx="8801400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Trích xuất thông tin màu sắc</a:t>
            </a:r>
            <a:endParaRPr sz="4000">
              <a:latin typeface="+mj-lt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941C50AE-D979-1FBB-3A2D-A48A9619F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310" y="2278697"/>
            <a:ext cx="3142516" cy="2877473"/>
          </a:xfrm>
          <a:prstGeom prst="rect">
            <a:avLst/>
          </a:prstGeom>
        </p:spPr>
      </p:pic>
      <p:sp>
        <p:nvSpPr>
          <p:cNvPr id="18" name="Google Shape;357;p29">
            <a:extLst>
              <a:ext uri="{FF2B5EF4-FFF2-40B4-BE49-F238E27FC236}">
                <a16:creationId xmlns:a16="http://schemas.microsoft.com/office/drawing/2014/main" id="{4D199F1B-BC16-B004-9ED5-ECFF124816F6}"/>
              </a:ext>
            </a:extLst>
          </p:cNvPr>
          <p:cNvSpPr txBox="1">
            <a:spLocks/>
          </p:cNvSpPr>
          <p:nvPr/>
        </p:nvSpPr>
        <p:spPr>
          <a:xfrm>
            <a:off x="1296935" y="5234787"/>
            <a:ext cx="199858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K-Means</a:t>
            </a:r>
          </a:p>
        </p:txBody>
      </p:sp>
      <p:pic>
        <p:nvPicPr>
          <p:cNvPr id="6" name="Picture 5" descr="Graphical user interface, chart, PowerPoint&#10;&#10;Description automatically generated">
            <a:extLst>
              <a:ext uri="{FF2B5EF4-FFF2-40B4-BE49-F238E27FC236}">
                <a16:creationId xmlns:a16="http://schemas.microsoft.com/office/drawing/2014/main" id="{6B9A9042-769B-6859-50B1-D205F1B583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4" r="9436"/>
          <a:stretch/>
        </p:blipFill>
        <p:spPr>
          <a:xfrm>
            <a:off x="4763271" y="2048192"/>
            <a:ext cx="3192017" cy="3338481"/>
          </a:xfrm>
          <a:prstGeom prst="rect">
            <a:avLst/>
          </a:prstGeom>
        </p:spPr>
      </p:pic>
      <p:sp>
        <p:nvSpPr>
          <p:cNvPr id="23" name="Google Shape;357;p29">
            <a:extLst>
              <a:ext uri="{FF2B5EF4-FFF2-40B4-BE49-F238E27FC236}">
                <a16:creationId xmlns:a16="http://schemas.microsoft.com/office/drawing/2014/main" id="{DCB24204-05B3-F619-B0C1-F35128E4840D}"/>
              </a:ext>
            </a:extLst>
          </p:cNvPr>
          <p:cNvSpPr txBox="1">
            <a:spLocks/>
          </p:cNvSpPr>
          <p:nvPr/>
        </p:nvSpPr>
        <p:spPr>
          <a:xfrm>
            <a:off x="5047001" y="5234787"/>
            <a:ext cx="251981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ColorThieft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EEAF148-B500-2B1E-CCCC-38DB2D9A1E31}"/>
              </a:ext>
            </a:extLst>
          </p:cNvPr>
          <p:cNvGrpSpPr/>
          <p:nvPr/>
        </p:nvGrpSpPr>
        <p:grpSpPr>
          <a:xfrm>
            <a:off x="8399388" y="2048192"/>
            <a:ext cx="2678156" cy="2781240"/>
            <a:chOff x="8399388" y="2048192"/>
            <a:chExt cx="2678156" cy="2781240"/>
          </a:xfrm>
        </p:grpSpPr>
        <p:pic>
          <p:nvPicPr>
            <p:cNvPr id="10" name="Picture 9" descr="Shape&#10;&#10;Description automatically generated">
              <a:extLst>
                <a:ext uri="{FF2B5EF4-FFF2-40B4-BE49-F238E27FC236}">
                  <a16:creationId xmlns:a16="http://schemas.microsoft.com/office/drawing/2014/main" id="{237A9ED4-7D90-4B95-DD1C-29E4846E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99388" y="2048192"/>
              <a:ext cx="1834426" cy="2014444"/>
            </a:xfrm>
            <a:prstGeom prst="rect">
              <a:avLst/>
            </a:prstGeom>
          </p:spPr>
        </p:pic>
        <p:sp>
          <p:nvSpPr>
            <p:cNvPr id="26" name="Google Shape;357;p29">
              <a:extLst>
                <a:ext uri="{FF2B5EF4-FFF2-40B4-BE49-F238E27FC236}">
                  <a16:creationId xmlns:a16="http://schemas.microsoft.com/office/drawing/2014/main" id="{ADBCAD1F-710C-C4CA-0C50-11AB26851FDE}"/>
                </a:ext>
              </a:extLst>
            </p:cNvPr>
            <p:cNvSpPr txBox="1">
              <a:spLocks/>
            </p:cNvSpPr>
            <p:nvPr/>
          </p:nvSpPr>
          <p:spPr>
            <a:xfrm>
              <a:off x="8557733" y="4111532"/>
              <a:ext cx="2519811" cy="7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9pPr>
            </a:lstStyle>
            <a:p>
              <a:pPr marL="0" indent="0">
                <a:spcAft>
                  <a:spcPts val="2100"/>
                </a:spcAft>
              </a:pPr>
              <a:r>
                <a:rPr lang="en-US" sz="3200" b="0">
                  <a:latin typeface="+mn-lt"/>
                </a:rPr>
                <a:t>5 màu</a:t>
              </a:r>
            </a:p>
            <a:p>
              <a:pPr marL="0" indent="0">
                <a:spcAft>
                  <a:spcPts val="2100"/>
                </a:spcAft>
              </a:pPr>
              <a:r>
                <a:rPr lang="en-US" sz="3200" b="0">
                  <a:latin typeface="+mn-lt"/>
                </a:rPr>
                <a:t>6 màu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F420A6C-D179-AA1F-3FDE-A8AA3D75174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17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07095"/>
            <a:ext cx="8801400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Xử lý khác</a:t>
            </a:r>
            <a:endParaRPr sz="4000">
              <a:latin typeface="+mj-lt"/>
            </a:endParaRPr>
          </a:p>
        </p:txBody>
      </p:sp>
      <p:sp>
        <p:nvSpPr>
          <p:cNvPr id="31" name="Google Shape;357;p29">
            <a:extLst>
              <a:ext uri="{FF2B5EF4-FFF2-40B4-BE49-F238E27FC236}">
                <a16:creationId xmlns:a16="http://schemas.microsoft.com/office/drawing/2014/main" id="{461F1727-69E3-46BF-04F7-952B058DF64F}"/>
              </a:ext>
            </a:extLst>
          </p:cNvPr>
          <p:cNvSpPr txBox="1">
            <a:spLocks/>
          </p:cNvSpPr>
          <p:nvPr/>
        </p:nvSpPr>
        <p:spPr>
          <a:xfrm>
            <a:off x="1192607" y="2225596"/>
            <a:ext cx="342098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[[255, 215, 50], [78, 203, 255], [61, 182, 119]]</a:t>
            </a:r>
          </a:p>
        </p:txBody>
      </p:sp>
      <p:sp>
        <p:nvSpPr>
          <p:cNvPr id="5" name="Google Shape;357;p29">
            <a:extLst>
              <a:ext uri="{FF2B5EF4-FFF2-40B4-BE49-F238E27FC236}">
                <a16:creationId xmlns:a16="http://schemas.microsoft.com/office/drawing/2014/main" id="{A04DCD90-4423-B6DD-69D6-46F8F73182FD}"/>
              </a:ext>
            </a:extLst>
          </p:cNvPr>
          <p:cNvSpPr txBox="1">
            <a:spLocks/>
          </p:cNvSpPr>
          <p:nvPr/>
        </p:nvSpPr>
        <p:spPr>
          <a:xfrm>
            <a:off x="1737770" y="4271056"/>
            <a:ext cx="1447289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3 màu</a:t>
            </a: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7409716C-6085-DE8F-0993-81B4C7F20748}"/>
              </a:ext>
            </a:extLst>
          </p:cNvPr>
          <p:cNvSpPr/>
          <p:nvPr/>
        </p:nvSpPr>
        <p:spPr>
          <a:xfrm>
            <a:off x="4270268" y="2212661"/>
            <a:ext cx="3651463" cy="21569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bg2"/>
                </a:solidFill>
              </a:rPr>
              <a:t>Hàm chuyển đổi RGB sang Decimal</a:t>
            </a:r>
          </a:p>
        </p:txBody>
      </p:sp>
      <p:sp>
        <p:nvSpPr>
          <p:cNvPr id="7" name="Google Shape;357;p29">
            <a:extLst>
              <a:ext uri="{FF2B5EF4-FFF2-40B4-BE49-F238E27FC236}">
                <a16:creationId xmlns:a16="http://schemas.microsoft.com/office/drawing/2014/main" id="{EE125438-B810-A568-9FA9-9B720079E6AA}"/>
              </a:ext>
            </a:extLst>
          </p:cNvPr>
          <p:cNvSpPr txBox="1">
            <a:spLocks/>
          </p:cNvSpPr>
          <p:nvPr/>
        </p:nvSpPr>
        <p:spPr>
          <a:xfrm>
            <a:off x="8087428" y="2328901"/>
            <a:ext cx="365146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[16766770, 5164031, 4044407]</a:t>
            </a:r>
          </a:p>
          <a:p>
            <a:pPr marL="0" indent="0">
              <a:spcAft>
                <a:spcPts val="2100"/>
              </a:spcAft>
            </a:pPr>
            <a:endParaRPr lang="en-US" sz="3200" b="0">
              <a:latin typeface="+mn-lt"/>
            </a:endParaRPr>
          </a:p>
        </p:txBody>
      </p:sp>
      <p:sp>
        <p:nvSpPr>
          <p:cNvPr id="9" name="Google Shape;357;p29">
            <a:extLst>
              <a:ext uri="{FF2B5EF4-FFF2-40B4-BE49-F238E27FC236}">
                <a16:creationId xmlns:a16="http://schemas.microsoft.com/office/drawing/2014/main" id="{F2F56D15-EAFF-C8CB-B480-F320EBDC2618}"/>
              </a:ext>
            </a:extLst>
          </p:cNvPr>
          <p:cNvSpPr txBox="1">
            <a:spLocks/>
          </p:cNvSpPr>
          <p:nvPr/>
        </p:nvSpPr>
        <p:spPr>
          <a:xfrm>
            <a:off x="8283296" y="4292712"/>
            <a:ext cx="1447289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3 màu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7D62D59-214E-6BF2-0EBB-9985F5D118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6270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25527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So sánh với các ảnh trong bộ dữ liệu</a:t>
            </a:r>
            <a:endParaRPr sz="4000">
              <a:latin typeface="+mj-lt"/>
            </a:endParaRPr>
          </a:p>
        </p:txBody>
      </p:sp>
      <p:pic>
        <p:nvPicPr>
          <p:cNvPr id="5122" name="Picture 2" descr="Classification icon Images, Stock Photos &amp; Vectors | Shutterstock">
            <a:extLst>
              <a:ext uri="{FF2B5EF4-FFF2-40B4-BE49-F238E27FC236}">
                <a16:creationId xmlns:a16="http://schemas.microsoft.com/office/drawing/2014/main" id="{35A2FDC3-32A5-41BC-45C3-47C6B4B99F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402"/>
          <a:stretch/>
        </p:blipFill>
        <p:spPr bwMode="auto">
          <a:xfrm>
            <a:off x="1014123" y="1902315"/>
            <a:ext cx="3418259" cy="3053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49EC80BA-87B9-B909-4A81-907B8C663E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9762" y="5052168"/>
            <a:ext cx="959369" cy="775170"/>
          </a:xfrm>
          <a:prstGeom prst="rect">
            <a:avLst/>
          </a:prstGeom>
        </p:spPr>
      </p:pic>
      <p:pic>
        <p:nvPicPr>
          <p:cNvPr id="6" name="Picture 5" descr="Shape&#10;&#10;Description automatically generated">
            <a:extLst>
              <a:ext uri="{FF2B5EF4-FFF2-40B4-BE49-F238E27FC236}">
                <a16:creationId xmlns:a16="http://schemas.microsoft.com/office/drawing/2014/main" id="{2EB4B1DA-CB2D-073D-32EB-1E3561EB0D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1753" y="5026728"/>
            <a:ext cx="800610" cy="800610"/>
          </a:xfrm>
          <a:prstGeom prst="rect">
            <a:avLst/>
          </a:prstGeom>
        </p:spPr>
      </p:pic>
      <p:sp>
        <p:nvSpPr>
          <p:cNvPr id="23" name="Google Shape;357;p29">
            <a:extLst>
              <a:ext uri="{FF2B5EF4-FFF2-40B4-BE49-F238E27FC236}">
                <a16:creationId xmlns:a16="http://schemas.microsoft.com/office/drawing/2014/main" id="{02154576-613E-6D2E-9B34-B0DDE0E7AA9E}"/>
              </a:ext>
            </a:extLst>
          </p:cNvPr>
          <p:cNvSpPr txBox="1">
            <a:spLocks/>
          </p:cNvSpPr>
          <p:nvPr/>
        </p:nvSpPr>
        <p:spPr>
          <a:xfrm>
            <a:off x="6382900" y="4054400"/>
            <a:ext cx="220212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Similarity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3238B84-BF1E-0E57-2A5C-AE297D1DDEFE}"/>
              </a:ext>
            </a:extLst>
          </p:cNvPr>
          <p:cNvGrpSpPr/>
          <p:nvPr/>
        </p:nvGrpSpPr>
        <p:grpSpPr>
          <a:xfrm>
            <a:off x="6313664" y="2054355"/>
            <a:ext cx="1628718" cy="2106087"/>
            <a:chOff x="5667814" y="2035923"/>
            <a:chExt cx="1628718" cy="210608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C2CDF305-02D1-182D-FE11-440CEBAAFB18}"/>
                </a:ext>
              </a:extLst>
            </p:cNvPr>
            <p:cNvSpPr/>
            <p:nvPr/>
          </p:nvSpPr>
          <p:spPr>
            <a:xfrm>
              <a:off x="5667814" y="2721208"/>
              <a:ext cx="570733" cy="570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AA9E9B-CDAE-6F3F-0466-7D84C4304DE3}"/>
                </a:ext>
              </a:extLst>
            </p:cNvPr>
            <p:cNvSpPr/>
            <p:nvPr/>
          </p:nvSpPr>
          <p:spPr>
            <a:xfrm>
              <a:off x="6721325" y="2035923"/>
              <a:ext cx="570733" cy="57073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A48E2AA3-6451-C136-428B-1349BDB586EC}"/>
                </a:ext>
              </a:extLst>
            </p:cNvPr>
            <p:cNvSpPr/>
            <p:nvPr/>
          </p:nvSpPr>
          <p:spPr>
            <a:xfrm>
              <a:off x="6721325" y="2803600"/>
              <a:ext cx="570733" cy="570733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583C875-7FAA-19D5-A306-833E61F01A39}"/>
                </a:ext>
              </a:extLst>
            </p:cNvPr>
            <p:cNvSpPr/>
            <p:nvPr/>
          </p:nvSpPr>
          <p:spPr>
            <a:xfrm>
              <a:off x="6725799" y="3571277"/>
              <a:ext cx="570733" cy="570733"/>
            </a:xfrm>
            <a:prstGeom prst="ellipse">
              <a:avLst/>
            </a:prstGeom>
            <a:solidFill>
              <a:schemeClr val="accent3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5815B4-BDD0-6717-8759-3A7306E9FB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15825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xfrm>
            <a:off x="2419761" y="3366665"/>
            <a:ext cx="7828884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Đánh giá mô hình</a:t>
            </a:r>
            <a:endParaRPr>
              <a:latin typeface="+mj-lt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143729" y="1425235"/>
            <a:ext cx="1641300" cy="16413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sz="100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F5F6E5-BD94-CDDA-37CE-91AE3FC156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6359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25527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Thực hiện đánh giá</a:t>
            </a:r>
            <a:endParaRPr sz="4000">
              <a:latin typeface="+mj-lt"/>
            </a:endParaRPr>
          </a:p>
        </p:txBody>
      </p:sp>
      <p:sp>
        <p:nvSpPr>
          <p:cNvPr id="23" name="Google Shape;357;p29">
            <a:extLst>
              <a:ext uri="{FF2B5EF4-FFF2-40B4-BE49-F238E27FC236}">
                <a16:creationId xmlns:a16="http://schemas.microsoft.com/office/drawing/2014/main" id="{02154576-613E-6D2E-9B34-B0DDE0E7AA9E}"/>
              </a:ext>
            </a:extLst>
          </p:cNvPr>
          <p:cNvSpPr txBox="1">
            <a:spLocks/>
          </p:cNvSpPr>
          <p:nvPr/>
        </p:nvSpPr>
        <p:spPr>
          <a:xfrm>
            <a:off x="1203344" y="4346774"/>
            <a:ext cx="300657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Tập ảnh query</a:t>
            </a:r>
          </a:p>
        </p:txBody>
      </p:sp>
      <p:pic>
        <p:nvPicPr>
          <p:cNvPr id="4" name="Picture 3" descr="A picture containing icon&#10;&#10;Description automatically generated">
            <a:extLst>
              <a:ext uri="{FF2B5EF4-FFF2-40B4-BE49-F238E27FC236}">
                <a16:creationId xmlns:a16="http://schemas.microsoft.com/office/drawing/2014/main" id="{CA39FC55-C51C-7DAE-0390-D073B844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5437" y="2242836"/>
            <a:ext cx="2010045" cy="2010045"/>
          </a:xfrm>
          <a:prstGeom prst="rect">
            <a:avLst/>
          </a:prstGeom>
        </p:spPr>
      </p:pic>
      <p:sp>
        <p:nvSpPr>
          <p:cNvPr id="14" name="Google Shape;357;p29">
            <a:extLst>
              <a:ext uri="{FF2B5EF4-FFF2-40B4-BE49-F238E27FC236}">
                <a16:creationId xmlns:a16="http://schemas.microsoft.com/office/drawing/2014/main" id="{C58DC640-54F8-E24A-94CB-B565AB0C7055}"/>
              </a:ext>
            </a:extLst>
          </p:cNvPr>
          <p:cNvSpPr txBox="1">
            <a:spLocks/>
          </p:cNvSpPr>
          <p:nvPr/>
        </p:nvSpPr>
        <p:spPr>
          <a:xfrm>
            <a:off x="4393517" y="3009950"/>
            <a:ext cx="2154569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Precision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0D51D7-EC78-531B-7589-9CE9D4E7578F}"/>
              </a:ext>
            </a:extLst>
          </p:cNvPr>
          <p:cNvGrpSpPr/>
          <p:nvPr/>
        </p:nvGrpSpPr>
        <p:grpSpPr>
          <a:xfrm>
            <a:off x="6462168" y="3009950"/>
            <a:ext cx="3209607" cy="717900"/>
            <a:chOff x="6462168" y="3009950"/>
            <a:chExt cx="3209607" cy="717900"/>
          </a:xfrm>
        </p:grpSpPr>
        <p:sp>
          <p:nvSpPr>
            <p:cNvPr id="15" name="Google Shape;357;p29">
              <a:extLst>
                <a:ext uri="{FF2B5EF4-FFF2-40B4-BE49-F238E27FC236}">
                  <a16:creationId xmlns:a16="http://schemas.microsoft.com/office/drawing/2014/main" id="{29DC8BD0-0288-33AC-A918-10AEC289A9A9}"/>
                </a:ext>
              </a:extLst>
            </p:cNvPr>
            <p:cNvSpPr txBox="1">
              <a:spLocks/>
            </p:cNvSpPr>
            <p:nvPr/>
          </p:nvSpPr>
          <p:spPr>
            <a:xfrm>
              <a:off x="7190926" y="3009950"/>
              <a:ext cx="2480849" cy="7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9pPr>
            </a:lstStyle>
            <a:p>
              <a:pPr marL="0" indent="0">
                <a:spcAft>
                  <a:spcPts val="2100"/>
                </a:spcAft>
              </a:pPr>
              <a:r>
                <a:rPr lang="en-US" sz="3200" b="0">
                  <a:latin typeface="+mn-lt"/>
                </a:rPr>
                <a:t>Độ đo mAP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43831512-5626-E621-61AD-E60FA39A9D91}"/>
                </a:ext>
              </a:extLst>
            </p:cNvPr>
            <p:cNvCxnSpPr>
              <a:cxnSpLocks/>
            </p:cNvCxnSpPr>
            <p:nvPr/>
          </p:nvCxnSpPr>
          <p:spPr>
            <a:xfrm>
              <a:off x="6462168" y="3430270"/>
              <a:ext cx="642840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Google Shape;357;p29">
            <a:extLst>
              <a:ext uri="{FF2B5EF4-FFF2-40B4-BE49-F238E27FC236}">
                <a16:creationId xmlns:a16="http://schemas.microsoft.com/office/drawing/2014/main" id="{A4CB1A16-495B-A22B-4810-22E7899A0CB2}"/>
              </a:ext>
            </a:extLst>
          </p:cNvPr>
          <p:cNvSpPr txBox="1">
            <a:spLocks/>
          </p:cNvSpPr>
          <p:nvPr/>
        </p:nvSpPr>
        <p:spPr>
          <a:xfrm>
            <a:off x="3898779" y="3821743"/>
            <a:ext cx="3373462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= TP / (TP + FP)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C9BF1-0D15-A510-2D5E-C56A48BD9B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2049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471900" y="561194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374;p31">
            <a:extLst>
              <a:ext uri="{FF2B5EF4-FFF2-40B4-BE49-F238E27FC236}">
                <a16:creationId xmlns:a16="http://schemas.microsoft.com/office/drawing/2014/main" id="{5A31B843-64FC-AD2F-16E2-B1CECE0428F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90656" y="6165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Độ đo mAP</a:t>
            </a:r>
            <a:endParaRPr sz="4000">
              <a:latin typeface="+mj-lt"/>
            </a:endParaRPr>
          </a:p>
        </p:txBody>
      </p:sp>
      <p:sp>
        <p:nvSpPr>
          <p:cNvPr id="8" name="Google Shape;357;p29">
            <a:extLst>
              <a:ext uri="{FF2B5EF4-FFF2-40B4-BE49-F238E27FC236}">
                <a16:creationId xmlns:a16="http://schemas.microsoft.com/office/drawing/2014/main" id="{36580ED5-2C73-2F86-6CE8-E7AE4B1860F8}"/>
              </a:ext>
            </a:extLst>
          </p:cNvPr>
          <p:cNvSpPr txBox="1">
            <a:spLocks/>
          </p:cNvSpPr>
          <p:nvPr/>
        </p:nvSpPr>
        <p:spPr>
          <a:xfrm>
            <a:off x="590656" y="1307950"/>
            <a:ext cx="715513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mAP (mean Average Precision) 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708AE-AC99-0B0B-18FD-09BEA231C998}"/>
              </a:ext>
            </a:extLst>
          </p:cNvPr>
          <p:cNvSpPr/>
          <p:nvPr/>
        </p:nvSpPr>
        <p:spPr>
          <a:xfrm>
            <a:off x="2332026" y="2273608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EB6E6-168C-AA81-EA4A-398B145EC16D}"/>
              </a:ext>
            </a:extLst>
          </p:cNvPr>
          <p:cNvSpPr/>
          <p:nvPr/>
        </p:nvSpPr>
        <p:spPr>
          <a:xfrm>
            <a:off x="4719539" y="2273608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8FC145-F051-9FA8-DBE6-CAFBBBD6CBAF}"/>
              </a:ext>
            </a:extLst>
          </p:cNvPr>
          <p:cNvSpPr/>
          <p:nvPr/>
        </p:nvSpPr>
        <p:spPr>
          <a:xfrm>
            <a:off x="3520541" y="2273608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DBCDF-4D70-D6BD-2C68-DDF0F89777A5}"/>
              </a:ext>
            </a:extLst>
          </p:cNvPr>
          <p:cNvSpPr/>
          <p:nvPr/>
        </p:nvSpPr>
        <p:spPr>
          <a:xfrm>
            <a:off x="5976329" y="2273608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9A8E6-AE04-9CA4-4235-9D73D3AFFB2E}"/>
              </a:ext>
            </a:extLst>
          </p:cNvPr>
          <p:cNvSpPr/>
          <p:nvPr/>
        </p:nvSpPr>
        <p:spPr>
          <a:xfrm>
            <a:off x="7295765" y="2273608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1BF9A2-E0B7-AD95-2DDE-C15C84BB0610}"/>
              </a:ext>
            </a:extLst>
          </p:cNvPr>
          <p:cNvSpPr/>
          <p:nvPr/>
        </p:nvSpPr>
        <p:spPr>
          <a:xfrm>
            <a:off x="8615201" y="2273608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9615F-57AC-6F8B-ABA7-27B4F0F18551}"/>
              </a:ext>
            </a:extLst>
          </p:cNvPr>
          <p:cNvSpPr/>
          <p:nvPr/>
        </p:nvSpPr>
        <p:spPr>
          <a:xfrm>
            <a:off x="9934637" y="2273608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357;p29">
            <a:extLst>
              <a:ext uri="{FF2B5EF4-FFF2-40B4-BE49-F238E27FC236}">
                <a16:creationId xmlns:a16="http://schemas.microsoft.com/office/drawing/2014/main" id="{43D7BB81-C54D-56AC-7369-39AA37E9CD36}"/>
              </a:ext>
            </a:extLst>
          </p:cNvPr>
          <p:cNvSpPr txBox="1">
            <a:spLocks/>
          </p:cNvSpPr>
          <p:nvPr/>
        </p:nvSpPr>
        <p:spPr>
          <a:xfrm>
            <a:off x="392248" y="3415750"/>
            <a:ext cx="193977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precision</a:t>
            </a:r>
          </a:p>
        </p:txBody>
      </p:sp>
      <p:sp>
        <p:nvSpPr>
          <p:cNvPr id="17" name="Google Shape;357;p29">
            <a:extLst>
              <a:ext uri="{FF2B5EF4-FFF2-40B4-BE49-F238E27FC236}">
                <a16:creationId xmlns:a16="http://schemas.microsoft.com/office/drawing/2014/main" id="{E0E22D1A-46CA-84F4-CBCF-2FCD5C41D037}"/>
              </a:ext>
            </a:extLst>
          </p:cNvPr>
          <p:cNvSpPr txBox="1">
            <a:spLocks/>
          </p:cNvSpPr>
          <p:nvPr/>
        </p:nvSpPr>
        <p:spPr>
          <a:xfrm>
            <a:off x="2306967" y="3410386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1/1</a:t>
            </a:r>
          </a:p>
        </p:txBody>
      </p:sp>
      <p:sp>
        <p:nvSpPr>
          <p:cNvPr id="18" name="Google Shape;357;p29">
            <a:extLst>
              <a:ext uri="{FF2B5EF4-FFF2-40B4-BE49-F238E27FC236}">
                <a16:creationId xmlns:a16="http://schemas.microsoft.com/office/drawing/2014/main" id="{BECC40F4-9630-3897-0211-0D0F905A42AB}"/>
              </a:ext>
            </a:extLst>
          </p:cNvPr>
          <p:cNvSpPr txBox="1">
            <a:spLocks/>
          </p:cNvSpPr>
          <p:nvPr/>
        </p:nvSpPr>
        <p:spPr>
          <a:xfrm>
            <a:off x="4713402" y="3410386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2/3</a:t>
            </a:r>
          </a:p>
        </p:txBody>
      </p:sp>
      <p:sp>
        <p:nvSpPr>
          <p:cNvPr id="19" name="Google Shape;357;p29">
            <a:extLst>
              <a:ext uri="{FF2B5EF4-FFF2-40B4-BE49-F238E27FC236}">
                <a16:creationId xmlns:a16="http://schemas.microsoft.com/office/drawing/2014/main" id="{A4E966CC-BC8D-CF9C-057F-AC47C3456751}"/>
              </a:ext>
            </a:extLst>
          </p:cNvPr>
          <p:cNvSpPr txBox="1">
            <a:spLocks/>
          </p:cNvSpPr>
          <p:nvPr/>
        </p:nvSpPr>
        <p:spPr>
          <a:xfrm>
            <a:off x="7309508" y="3410386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3/5</a:t>
            </a:r>
          </a:p>
        </p:txBody>
      </p:sp>
      <p:sp>
        <p:nvSpPr>
          <p:cNvPr id="20" name="Google Shape;357;p29">
            <a:extLst>
              <a:ext uri="{FF2B5EF4-FFF2-40B4-BE49-F238E27FC236}">
                <a16:creationId xmlns:a16="http://schemas.microsoft.com/office/drawing/2014/main" id="{EDDCA38D-1BF3-323B-7014-4CE43C539A22}"/>
              </a:ext>
            </a:extLst>
          </p:cNvPr>
          <p:cNvSpPr txBox="1">
            <a:spLocks/>
          </p:cNvSpPr>
          <p:nvPr/>
        </p:nvSpPr>
        <p:spPr>
          <a:xfrm>
            <a:off x="392248" y="4453608"/>
            <a:ext cx="362743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Average precision</a:t>
            </a:r>
          </a:p>
        </p:txBody>
      </p:sp>
      <p:sp>
        <p:nvSpPr>
          <p:cNvPr id="21" name="Google Shape;357;p29">
            <a:extLst>
              <a:ext uri="{FF2B5EF4-FFF2-40B4-BE49-F238E27FC236}">
                <a16:creationId xmlns:a16="http://schemas.microsoft.com/office/drawing/2014/main" id="{965518FA-00BC-E9F6-1B18-B5D9616BA8BF}"/>
              </a:ext>
            </a:extLst>
          </p:cNvPr>
          <p:cNvSpPr txBox="1">
            <a:spLocks/>
          </p:cNvSpPr>
          <p:nvPr/>
        </p:nvSpPr>
        <p:spPr>
          <a:xfrm>
            <a:off x="4336750" y="4373302"/>
            <a:ext cx="452495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= (1/1 + 2/3 + 3/5) / 3</a:t>
            </a:r>
          </a:p>
        </p:txBody>
      </p:sp>
      <p:sp>
        <p:nvSpPr>
          <p:cNvPr id="22" name="Google Shape;357;p29">
            <a:extLst>
              <a:ext uri="{FF2B5EF4-FFF2-40B4-BE49-F238E27FC236}">
                <a16:creationId xmlns:a16="http://schemas.microsoft.com/office/drawing/2014/main" id="{CFC4AA93-E476-BBB7-26D1-70408F376BE3}"/>
              </a:ext>
            </a:extLst>
          </p:cNvPr>
          <p:cNvSpPr txBox="1">
            <a:spLocks/>
          </p:cNvSpPr>
          <p:nvPr/>
        </p:nvSpPr>
        <p:spPr>
          <a:xfrm>
            <a:off x="392248" y="5382416"/>
            <a:ext cx="715513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(Áp dụng trên nhiều ảnh query)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0CD4E63-9A64-D190-AD0D-19761A13DB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02633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471900" y="5730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CC708AE-AC99-0B0B-18FD-09BEA231C998}"/>
              </a:ext>
            </a:extLst>
          </p:cNvPr>
          <p:cNvSpPr/>
          <p:nvPr/>
        </p:nvSpPr>
        <p:spPr>
          <a:xfrm>
            <a:off x="2332347" y="933862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43EB6E6-168C-AA81-EA4A-398B145EC16D}"/>
              </a:ext>
            </a:extLst>
          </p:cNvPr>
          <p:cNvSpPr/>
          <p:nvPr/>
        </p:nvSpPr>
        <p:spPr>
          <a:xfrm>
            <a:off x="4719860" y="933862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8FC145-F051-9FA8-DBE6-CAFBBBD6CBAF}"/>
              </a:ext>
            </a:extLst>
          </p:cNvPr>
          <p:cNvSpPr/>
          <p:nvPr/>
        </p:nvSpPr>
        <p:spPr>
          <a:xfrm>
            <a:off x="3520862" y="933862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6DBCDF-4D70-D6BD-2C68-DDF0F89777A5}"/>
              </a:ext>
            </a:extLst>
          </p:cNvPr>
          <p:cNvSpPr/>
          <p:nvPr/>
        </p:nvSpPr>
        <p:spPr>
          <a:xfrm>
            <a:off x="5976650" y="933862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7B9A8E6-AE04-9CA4-4235-9D73D3AFFB2E}"/>
              </a:ext>
            </a:extLst>
          </p:cNvPr>
          <p:cNvSpPr/>
          <p:nvPr/>
        </p:nvSpPr>
        <p:spPr>
          <a:xfrm>
            <a:off x="7296086" y="933862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1BF9A2-E0B7-AD95-2DDE-C15C84BB0610}"/>
              </a:ext>
            </a:extLst>
          </p:cNvPr>
          <p:cNvSpPr/>
          <p:nvPr/>
        </p:nvSpPr>
        <p:spPr>
          <a:xfrm>
            <a:off x="8615522" y="933862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EE9615F-57AC-6F8B-ABA7-27B4F0F18551}"/>
              </a:ext>
            </a:extLst>
          </p:cNvPr>
          <p:cNvSpPr/>
          <p:nvPr/>
        </p:nvSpPr>
        <p:spPr>
          <a:xfrm>
            <a:off x="9934958" y="933862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Google Shape;357;p29">
            <a:extLst>
              <a:ext uri="{FF2B5EF4-FFF2-40B4-BE49-F238E27FC236}">
                <a16:creationId xmlns:a16="http://schemas.microsoft.com/office/drawing/2014/main" id="{43D7BB81-C54D-56AC-7369-39AA37E9CD36}"/>
              </a:ext>
            </a:extLst>
          </p:cNvPr>
          <p:cNvSpPr txBox="1">
            <a:spLocks/>
          </p:cNvSpPr>
          <p:nvPr/>
        </p:nvSpPr>
        <p:spPr>
          <a:xfrm>
            <a:off x="392569" y="2076004"/>
            <a:ext cx="193977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precision</a:t>
            </a:r>
          </a:p>
        </p:txBody>
      </p:sp>
      <p:sp>
        <p:nvSpPr>
          <p:cNvPr id="17" name="Google Shape;357;p29">
            <a:extLst>
              <a:ext uri="{FF2B5EF4-FFF2-40B4-BE49-F238E27FC236}">
                <a16:creationId xmlns:a16="http://schemas.microsoft.com/office/drawing/2014/main" id="{E0E22D1A-46CA-84F4-CBCF-2FCD5C41D037}"/>
              </a:ext>
            </a:extLst>
          </p:cNvPr>
          <p:cNvSpPr txBox="1">
            <a:spLocks/>
          </p:cNvSpPr>
          <p:nvPr/>
        </p:nvSpPr>
        <p:spPr>
          <a:xfrm>
            <a:off x="2307288" y="2070640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1/1</a:t>
            </a:r>
          </a:p>
        </p:txBody>
      </p:sp>
      <p:sp>
        <p:nvSpPr>
          <p:cNvPr id="18" name="Google Shape;357;p29">
            <a:extLst>
              <a:ext uri="{FF2B5EF4-FFF2-40B4-BE49-F238E27FC236}">
                <a16:creationId xmlns:a16="http://schemas.microsoft.com/office/drawing/2014/main" id="{BECC40F4-9630-3897-0211-0D0F905A42AB}"/>
              </a:ext>
            </a:extLst>
          </p:cNvPr>
          <p:cNvSpPr txBox="1">
            <a:spLocks/>
          </p:cNvSpPr>
          <p:nvPr/>
        </p:nvSpPr>
        <p:spPr>
          <a:xfrm>
            <a:off x="4713723" y="2070640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2/3</a:t>
            </a:r>
          </a:p>
        </p:txBody>
      </p:sp>
      <p:sp>
        <p:nvSpPr>
          <p:cNvPr id="19" name="Google Shape;357;p29">
            <a:extLst>
              <a:ext uri="{FF2B5EF4-FFF2-40B4-BE49-F238E27FC236}">
                <a16:creationId xmlns:a16="http://schemas.microsoft.com/office/drawing/2014/main" id="{A4E966CC-BC8D-CF9C-057F-AC47C3456751}"/>
              </a:ext>
            </a:extLst>
          </p:cNvPr>
          <p:cNvSpPr txBox="1">
            <a:spLocks/>
          </p:cNvSpPr>
          <p:nvPr/>
        </p:nvSpPr>
        <p:spPr>
          <a:xfrm>
            <a:off x="7309829" y="2070640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3/5</a:t>
            </a:r>
          </a:p>
        </p:txBody>
      </p:sp>
      <p:sp>
        <p:nvSpPr>
          <p:cNvPr id="20" name="Google Shape;357;p29">
            <a:extLst>
              <a:ext uri="{FF2B5EF4-FFF2-40B4-BE49-F238E27FC236}">
                <a16:creationId xmlns:a16="http://schemas.microsoft.com/office/drawing/2014/main" id="{EDDCA38D-1BF3-323B-7014-4CE43C539A22}"/>
              </a:ext>
            </a:extLst>
          </p:cNvPr>
          <p:cNvSpPr txBox="1">
            <a:spLocks/>
          </p:cNvSpPr>
          <p:nvPr/>
        </p:nvSpPr>
        <p:spPr>
          <a:xfrm>
            <a:off x="392569" y="2588308"/>
            <a:ext cx="362743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Average precision</a:t>
            </a:r>
          </a:p>
        </p:txBody>
      </p:sp>
      <p:sp>
        <p:nvSpPr>
          <p:cNvPr id="21" name="Google Shape;357;p29">
            <a:extLst>
              <a:ext uri="{FF2B5EF4-FFF2-40B4-BE49-F238E27FC236}">
                <a16:creationId xmlns:a16="http://schemas.microsoft.com/office/drawing/2014/main" id="{965518FA-00BC-E9F6-1B18-B5D9616BA8BF}"/>
              </a:ext>
            </a:extLst>
          </p:cNvPr>
          <p:cNvSpPr txBox="1">
            <a:spLocks/>
          </p:cNvSpPr>
          <p:nvPr/>
        </p:nvSpPr>
        <p:spPr>
          <a:xfrm>
            <a:off x="4337071" y="2508002"/>
            <a:ext cx="547248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= (1/1 + 2/3 + 3/5) / 3 = 0.75 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542C69B-B013-0557-8F29-3F281C5A3347}"/>
              </a:ext>
            </a:extLst>
          </p:cNvPr>
          <p:cNvSpPr/>
          <p:nvPr/>
        </p:nvSpPr>
        <p:spPr>
          <a:xfrm>
            <a:off x="2332347" y="3300844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177EE1-EBCF-C4F2-D418-83F94522FD92}"/>
              </a:ext>
            </a:extLst>
          </p:cNvPr>
          <p:cNvSpPr/>
          <p:nvPr/>
        </p:nvSpPr>
        <p:spPr>
          <a:xfrm>
            <a:off x="4719860" y="3300844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446E80E1-7F0C-D82A-2F72-6CE6530DF1F0}"/>
              </a:ext>
            </a:extLst>
          </p:cNvPr>
          <p:cNvSpPr/>
          <p:nvPr/>
        </p:nvSpPr>
        <p:spPr>
          <a:xfrm>
            <a:off x="3520862" y="3300844"/>
            <a:ext cx="816210" cy="1117036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FC271B6-5677-1DA7-0356-8E19966E7466}"/>
              </a:ext>
            </a:extLst>
          </p:cNvPr>
          <p:cNvSpPr/>
          <p:nvPr/>
        </p:nvSpPr>
        <p:spPr>
          <a:xfrm>
            <a:off x="6003228" y="3273244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47AC8B-9EE6-036F-9DA8-1D3C5F2FBA8F}"/>
              </a:ext>
            </a:extLst>
          </p:cNvPr>
          <p:cNvSpPr/>
          <p:nvPr/>
        </p:nvSpPr>
        <p:spPr>
          <a:xfrm>
            <a:off x="7296086" y="3300844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62B6BC1-3D2D-6156-2201-EA9DCD8F2C1C}"/>
              </a:ext>
            </a:extLst>
          </p:cNvPr>
          <p:cNvSpPr/>
          <p:nvPr/>
        </p:nvSpPr>
        <p:spPr>
          <a:xfrm>
            <a:off x="8615522" y="3300844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DEDABAF-8B9C-A179-53A3-C9F4579E9175}"/>
              </a:ext>
            </a:extLst>
          </p:cNvPr>
          <p:cNvSpPr/>
          <p:nvPr/>
        </p:nvSpPr>
        <p:spPr>
          <a:xfrm>
            <a:off x="9934958" y="3300844"/>
            <a:ext cx="816210" cy="11170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Google Shape;357;p29">
            <a:extLst>
              <a:ext uri="{FF2B5EF4-FFF2-40B4-BE49-F238E27FC236}">
                <a16:creationId xmlns:a16="http://schemas.microsoft.com/office/drawing/2014/main" id="{E27DB3C1-8C2A-5BF8-9047-F9B7C126FD0A}"/>
              </a:ext>
            </a:extLst>
          </p:cNvPr>
          <p:cNvSpPr txBox="1">
            <a:spLocks/>
          </p:cNvSpPr>
          <p:nvPr/>
        </p:nvSpPr>
        <p:spPr>
          <a:xfrm>
            <a:off x="392569" y="4442986"/>
            <a:ext cx="1939778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precision</a:t>
            </a:r>
          </a:p>
        </p:txBody>
      </p:sp>
      <p:sp>
        <p:nvSpPr>
          <p:cNvPr id="58" name="Google Shape;357;p29">
            <a:extLst>
              <a:ext uri="{FF2B5EF4-FFF2-40B4-BE49-F238E27FC236}">
                <a16:creationId xmlns:a16="http://schemas.microsoft.com/office/drawing/2014/main" id="{86D78332-D30A-F0E4-CB07-67BF14D92D0D}"/>
              </a:ext>
            </a:extLst>
          </p:cNvPr>
          <p:cNvSpPr txBox="1">
            <a:spLocks/>
          </p:cNvSpPr>
          <p:nvPr/>
        </p:nvSpPr>
        <p:spPr>
          <a:xfrm>
            <a:off x="2307288" y="4437622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1/1</a:t>
            </a:r>
          </a:p>
        </p:txBody>
      </p:sp>
      <p:sp>
        <p:nvSpPr>
          <p:cNvPr id="59" name="Google Shape;357;p29">
            <a:extLst>
              <a:ext uri="{FF2B5EF4-FFF2-40B4-BE49-F238E27FC236}">
                <a16:creationId xmlns:a16="http://schemas.microsoft.com/office/drawing/2014/main" id="{5E23D711-278A-7459-25CB-8972D619740F}"/>
              </a:ext>
            </a:extLst>
          </p:cNvPr>
          <p:cNvSpPr txBox="1">
            <a:spLocks/>
          </p:cNvSpPr>
          <p:nvPr/>
        </p:nvSpPr>
        <p:spPr>
          <a:xfrm>
            <a:off x="4713723" y="4437622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3/3</a:t>
            </a:r>
          </a:p>
        </p:txBody>
      </p:sp>
      <p:sp>
        <p:nvSpPr>
          <p:cNvPr id="60" name="Google Shape;357;p29">
            <a:extLst>
              <a:ext uri="{FF2B5EF4-FFF2-40B4-BE49-F238E27FC236}">
                <a16:creationId xmlns:a16="http://schemas.microsoft.com/office/drawing/2014/main" id="{7585E1AF-0F49-5D01-3F73-E50AF406CF26}"/>
              </a:ext>
            </a:extLst>
          </p:cNvPr>
          <p:cNvSpPr txBox="1">
            <a:spLocks/>
          </p:cNvSpPr>
          <p:nvPr/>
        </p:nvSpPr>
        <p:spPr>
          <a:xfrm>
            <a:off x="3510505" y="4425205"/>
            <a:ext cx="90724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2/2</a:t>
            </a:r>
          </a:p>
        </p:txBody>
      </p:sp>
      <p:sp>
        <p:nvSpPr>
          <p:cNvPr id="61" name="Google Shape;357;p29">
            <a:extLst>
              <a:ext uri="{FF2B5EF4-FFF2-40B4-BE49-F238E27FC236}">
                <a16:creationId xmlns:a16="http://schemas.microsoft.com/office/drawing/2014/main" id="{30B18783-1839-E204-FA77-A9692FC6574B}"/>
              </a:ext>
            </a:extLst>
          </p:cNvPr>
          <p:cNvSpPr txBox="1">
            <a:spLocks/>
          </p:cNvSpPr>
          <p:nvPr/>
        </p:nvSpPr>
        <p:spPr>
          <a:xfrm>
            <a:off x="392569" y="4955290"/>
            <a:ext cx="362743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Average precision</a:t>
            </a:r>
          </a:p>
        </p:txBody>
      </p:sp>
      <p:sp>
        <p:nvSpPr>
          <p:cNvPr id="62" name="Google Shape;357;p29">
            <a:extLst>
              <a:ext uri="{FF2B5EF4-FFF2-40B4-BE49-F238E27FC236}">
                <a16:creationId xmlns:a16="http://schemas.microsoft.com/office/drawing/2014/main" id="{68E121C0-F583-DFCC-4C5A-7D67DEA90A70}"/>
              </a:ext>
            </a:extLst>
          </p:cNvPr>
          <p:cNvSpPr txBox="1">
            <a:spLocks/>
          </p:cNvSpPr>
          <p:nvPr/>
        </p:nvSpPr>
        <p:spPr>
          <a:xfrm>
            <a:off x="4337071" y="4874984"/>
            <a:ext cx="547248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0" indent="0">
              <a:lnSpc>
                <a:spcPct val="115000"/>
              </a:lnSpc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3200">
                <a:solidFill>
                  <a:schemeClr val="dk1"/>
                </a:solidFill>
                <a:latin typeface="+mn-lt"/>
                <a:ea typeface="Quicksand Medium"/>
                <a:cs typeface="Quicksand Medium"/>
              </a:defRPr>
            </a:lvl1pPr>
            <a:lvl2pPr marL="914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2pPr>
            <a:lvl3pPr marL="1371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3pPr>
            <a:lvl4pPr marL="18288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4pPr>
            <a:lvl5pPr marL="22860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5pPr>
            <a:lvl6pPr marL="27432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6pPr>
            <a:lvl7pPr marL="32004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7pPr>
            <a:lvl8pPr marL="3657600" indent="-349250">
              <a:lnSpc>
                <a:spcPct val="115000"/>
              </a:lnSpc>
              <a:spcBef>
                <a:spcPts val="2100"/>
              </a:spcBef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8pPr>
            <a:lvl9pPr marL="4114800" indent="-34925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</a:defRPr>
            </a:lvl9pPr>
          </a:lstStyle>
          <a:p>
            <a:r>
              <a:rPr lang="en-US"/>
              <a:t>= (1/1 + 2/2 + 3/3) / 3 =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5667FC-04C2-3E60-1DA1-A95A86C3FCD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25527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50FE122-D6A0-D4FF-ACC1-5E1E718FD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099239"/>
              </p:ext>
            </p:extLst>
          </p:nvPr>
        </p:nvGraphicFramePr>
        <p:xfrm>
          <a:off x="1014608" y="1997901"/>
          <a:ext cx="9864250" cy="386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4042">
                  <a:extLst>
                    <a:ext uri="{9D8B030D-6E8A-4147-A177-3AD203B41FA5}">
                      <a16:colId xmlns:a16="http://schemas.microsoft.com/office/drawing/2014/main" val="3799693811"/>
                    </a:ext>
                  </a:extLst>
                </a:gridCol>
                <a:gridCol w="1033666">
                  <a:extLst>
                    <a:ext uri="{9D8B030D-6E8A-4147-A177-3AD203B41FA5}">
                      <a16:colId xmlns:a16="http://schemas.microsoft.com/office/drawing/2014/main" val="1143723380"/>
                    </a:ext>
                  </a:extLst>
                </a:gridCol>
                <a:gridCol w="1517576">
                  <a:extLst>
                    <a:ext uri="{9D8B030D-6E8A-4147-A177-3AD203B41FA5}">
                      <a16:colId xmlns:a16="http://schemas.microsoft.com/office/drawing/2014/main" val="1291551164"/>
                    </a:ext>
                  </a:extLst>
                </a:gridCol>
                <a:gridCol w="1530119">
                  <a:extLst>
                    <a:ext uri="{9D8B030D-6E8A-4147-A177-3AD203B41FA5}">
                      <a16:colId xmlns:a16="http://schemas.microsoft.com/office/drawing/2014/main" val="284094206"/>
                    </a:ext>
                  </a:extLst>
                </a:gridCol>
                <a:gridCol w="1404699">
                  <a:extLst>
                    <a:ext uri="{9D8B030D-6E8A-4147-A177-3AD203B41FA5}">
                      <a16:colId xmlns:a16="http://schemas.microsoft.com/office/drawing/2014/main" val="1936302193"/>
                    </a:ext>
                  </a:extLst>
                </a:gridCol>
                <a:gridCol w="2734148">
                  <a:extLst>
                    <a:ext uri="{9D8B030D-6E8A-4147-A177-3AD203B41FA5}">
                      <a16:colId xmlns:a16="http://schemas.microsoft.com/office/drawing/2014/main" val="2222562168"/>
                    </a:ext>
                  </a:extLst>
                </a:gridCol>
              </a:tblGrid>
              <a:tr h="1258794"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Hàm trích xuất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Số màu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Max 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Min 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>
                          <a:solidFill>
                            <a:schemeClr val="bg2"/>
                          </a:solidFill>
                        </a:rPr>
                        <a:t>Thời gian thực hiện trích xuất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5045209"/>
                  </a:ext>
                </a:extLst>
              </a:tr>
              <a:tr h="638140">
                <a:tc>
                  <a:txBody>
                    <a:bodyPr/>
                    <a:lstStyle/>
                    <a:p>
                      <a:r>
                        <a:rPr lang="en-US" sz="2400"/>
                        <a:t>Kmeans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3 tiếng 20 phút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7529048"/>
                  </a:ext>
                </a:extLst>
              </a:tr>
              <a:tr h="691066">
                <a:tc>
                  <a:txBody>
                    <a:bodyPr/>
                    <a:lstStyle/>
                    <a:p>
                      <a:r>
                        <a:rPr lang="en-US" sz="2400"/>
                        <a:t>Kmeans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0.002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4 tiếng 30 phút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081371"/>
                  </a:ext>
                </a:extLst>
              </a:tr>
              <a:tr h="638140">
                <a:tc>
                  <a:txBody>
                    <a:bodyPr/>
                    <a:lstStyle/>
                    <a:p>
                      <a:r>
                        <a:rPr lang="en-US" sz="2400"/>
                        <a:t>ColorThief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0.007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12 phút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2207314"/>
                  </a:ext>
                </a:extLst>
              </a:tr>
              <a:tr h="638140">
                <a:tc>
                  <a:txBody>
                    <a:bodyPr/>
                    <a:lstStyle/>
                    <a:p>
                      <a:r>
                        <a:rPr lang="en-US" sz="2400"/>
                        <a:t>ColorThief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0.004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0.21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/>
                        <a:t>11 phút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68697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89748-00C6-D152-CF61-81950C573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3327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471900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pic>
        <p:nvPicPr>
          <p:cNvPr id="3" name="Picture 2" descr="A person riding a sled in a snowy park&#10;&#10;Description automatically generated with low confidence">
            <a:extLst>
              <a:ext uri="{FF2B5EF4-FFF2-40B4-BE49-F238E27FC236}">
                <a16:creationId xmlns:a16="http://schemas.microsoft.com/office/drawing/2014/main" id="{A4B20AA2-7AC0-DEE8-4D78-360418E05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17" y="2616332"/>
            <a:ext cx="3362497" cy="2229469"/>
          </a:xfrm>
          <a:prstGeom prst="rect">
            <a:avLst/>
          </a:prstGeom>
        </p:spPr>
      </p:pic>
      <p:pic>
        <p:nvPicPr>
          <p:cNvPr id="5" name="Picture 4" descr="A car driving through a snow storm&#10;&#10;Description automatically generated with low confidence">
            <a:extLst>
              <a:ext uri="{FF2B5EF4-FFF2-40B4-BE49-F238E27FC236}">
                <a16:creationId xmlns:a16="http://schemas.microsoft.com/office/drawing/2014/main" id="{1F08270F-C695-0C94-6800-111CBB46F2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4940" y="1523286"/>
            <a:ext cx="2838241" cy="1731327"/>
          </a:xfrm>
          <a:prstGeom prst="rect">
            <a:avLst/>
          </a:prstGeom>
        </p:spPr>
      </p:pic>
      <p:pic>
        <p:nvPicPr>
          <p:cNvPr id="7" name="Picture 6" descr="A group of people walking in the rain&#10;&#10;Description automatically generated with medium confidence">
            <a:extLst>
              <a:ext uri="{FF2B5EF4-FFF2-40B4-BE49-F238E27FC236}">
                <a16:creationId xmlns:a16="http://schemas.microsoft.com/office/drawing/2014/main" id="{D1A84BA1-E4F2-0CB1-69F7-E2ED2BAF55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86" y="1489150"/>
            <a:ext cx="2838241" cy="1777211"/>
          </a:xfrm>
          <a:prstGeom prst="rect">
            <a:avLst/>
          </a:prstGeom>
        </p:spPr>
      </p:pic>
      <p:pic>
        <p:nvPicPr>
          <p:cNvPr id="22" name="Picture 21" descr="A picture containing snow&#10;&#10;Description automatically generated">
            <a:extLst>
              <a:ext uri="{FF2B5EF4-FFF2-40B4-BE49-F238E27FC236}">
                <a16:creationId xmlns:a16="http://schemas.microsoft.com/office/drawing/2014/main" id="{1F5156D8-53C1-CEEF-C94F-403E905B0C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2307" y="3327814"/>
            <a:ext cx="2850435" cy="1895539"/>
          </a:xfrm>
          <a:prstGeom prst="rect">
            <a:avLst/>
          </a:prstGeom>
        </p:spPr>
      </p:pic>
      <p:pic>
        <p:nvPicPr>
          <p:cNvPr id="24" name="Picture 23" descr="A group of buildings on a snowy mountain&#10;&#10;Description automatically generated with low confidence">
            <a:extLst>
              <a:ext uri="{FF2B5EF4-FFF2-40B4-BE49-F238E27FC236}">
                <a16:creationId xmlns:a16="http://schemas.microsoft.com/office/drawing/2014/main" id="{23D0DD04-049F-7637-CB78-1F6D72F704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1159" y="3386527"/>
            <a:ext cx="2884968" cy="196186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42157A-208B-179C-DA78-66A1928A04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90101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34531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pic>
        <p:nvPicPr>
          <p:cNvPr id="4" name="Picture 3" descr="A rainbow over trees&#10;&#10;Description automatically generated with medium confidence">
            <a:extLst>
              <a:ext uri="{FF2B5EF4-FFF2-40B4-BE49-F238E27FC236}">
                <a16:creationId xmlns:a16="http://schemas.microsoft.com/office/drawing/2014/main" id="{DD17EAD1-937A-65EE-A891-8925EB4F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150" y="2168131"/>
            <a:ext cx="2997459" cy="2919980"/>
          </a:xfrm>
          <a:prstGeom prst="rect">
            <a:avLst/>
          </a:prstGeom>
        </p:spPr>
      </p:pic>
      <p:pic>
        <p:nvPicPr>
          <p:cNvPr id="8" name="Picture 7" descr="A snowman with a red hat&#10;&#10;Description automatically generated with medium confidence">
            <a:extLst>
              <a:ext uri="{FF2B5EF4-FFF2-40B4-BE49-F238E27FC236}">
                <a16:creationId xmlns:a16="http://schemas.microsoft.com/office/drawing/2014/main" id="{65865AC1-A179-F839-7A05-AA0676E53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5096" y="1489151"/>
            <a:ext cx="2608082" cy="2093294"/>
          </a:xfrm>
          <a:prstGeom prst="rect">
            <a:avLst/>
          </a:prstGeom>
        </p:spPr>
      </p:pic>
      <p:pic>
        <p:nvPicPr>
          <p:cNvPr id="10" name="Picture 9" descr="A picture containing mountain, outdoor&#10;&#10;Description automatically generated">
            <a:extLst>
              <a:ext uri="{FF2B5EF4-FFF2-40B4-BE49-F238E27FC236}">
                <a16:creationId xmlns:a16="http://schemas.microsoft.com/office/drawing/2014/main" id="{4D3CF185-D8F0-82A4-85C3-4F04FCA920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5218" y="1455980"/>
            <a:ext cx="3384759" cy="215963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5C8EFF-B73A-CE67-6F08-0B6B163CFB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5096" y="3690046"/>
            <a:ext cx="2608083" cy="2693801"/>
          </a:xfrm>
          <a:prstGeom prst="rect">
            <a:avLst/>
          </a:prstGeom>
        </p:spPr>
      </p:pic>
      <p:pic>
        <p:nvPicPr>
          <p:cNvPr id="21" name="Picture 20" descr="A parking lot full of cars&#10;&#10;Description automatically generated with medium confidence">
            <a:extLst>
              <a:ext uri="{FF2B5EF4-FFF2-40B4-BE49-F238E27FC236}">
                <a16:creationId xmlns:a16="http://schemas.microsoft.com/office/drawing/2014/main" id="{2AB4D5DF-4A28-018F-1267-8152EC29A0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5218" y="3690046"/>
            <a:ext cx="3457478" cy="288607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26DD90-0EA3-A103-E2F0-75BAB3E9F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98795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4"/>
          <p:cNvSpPr txBox="1">
            <a:spLocks noGrp="1"/>
          </p:cNvSpPr>
          <p:nvPr>
            <p:ph type="title"/>
          </p:nvPr>
        </p:nvSpPr>
        <p:spPr>
          <a:xfrm>
            <a:off x="3135963" y="997249"/>
            <a:ext cx="8002533" cy="188914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Hệ thống tìm kiếm hình ảnh theo màu sắc</a:t>
            </a:r>
            <a:endParaRPr>
              <a:latin typeface="+mj-lt"/>
            </a:endParaRPr>
          </a:p>
        </p:txBody>
      </p:sp>
      <p:sp>
        <p:nvSpPr>
          <p:cNvPr id="292" name="Google Shape;292;p24"/>
          <p:cNvSpPr txBox="1">
            <a:spLocks noGrp="1"/>
          </p:cNvSpPr>
          <p:nvPr>
            <p:ph type="body" idx="1"/>
          </p:nvPr>
        </p:nvSpPr>
        <p:spPr>
          <a:xfrm>
            <a:off x="6376251" y="5247036"/>
            <a:ext cx="4544015" cy="613715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latin typeface="+mj-lt"/>
              </a:rPr>
              <a:t>19521820 	Đặng Xuân Mai</a:t>
            </a:r>
            <a:endParaRPr sz="280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DD8BA8F-6E0D-461C-CD0B-E4957F78F9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34531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pic>
        <p:nvPicPr>
          <p:cNvPr id="3" name="Picture 2" descr="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74887494-AC9E-09C7-5253-22DE8D7D5A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712" y="2505075"/>
            <a:ext cx="2968487" cy="2223500"/>
          </a:xfrm>
          <a:prstGeom prst="rect">
            <a:avLst/>
          </a:prstGeom>
        </p:spPr>
      </p:pic>
      <p:pic>
        <p:nvPicPr>
          <p:cNvPr id="6" name="Picture 5" descr="Sun shining through the clouds&#10;&#10;Description automatically generated with low confidence">
            <a:extLst>
              <a:ext uri="{FF2B5EF4-FFF2-40B4-BE49-F238E27FC236}">
                <a16:creationId xmlns:a16="http://schemas.microsoft.com/office/drawing/2014/main" id="{B0495E10-20EA-16D4-F54B-37F284057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491" y="1589087"/>
            <a:ext cx="2858768" cy="2112963"/>
          </a:xfrm>
          <a:prstGeom prst="rect">
            <a:avLst/>
          </a:prstGeom>
        </p:spPr>
      </p:pic>
      <p:pic>
        <p:nvPicPr>
          <p:cNvPr id="9" name="Picture 8" descr="A picture containing nature, sky, outdoor, clouds&#10;&#10;Description automatically generated">
            <a:extLst>
              <a:ext uri="{FF2B5EF4-FFF2-40B4-BE49-F238E27FC236}">
                <a16:creationId xmlns:a16="http://schemas.microsoft.com/office/drawing/2014/main" id="{83D315B2-7DEA-D2AB-9F99-835405FD0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6505" y="1586223"/>
            <a:ext cx="3189295" cy="2112964"/>
          </a:xfrm>
          <a:prstGeom prst="rect">
            <a:avLst/>
          </a:prstGeom>
        </p:spPr>
      </p:pic>
      <p:pic>
        <p:nvPicPr>
          <p:cNvPr id="14" name="Picture 13" descr="A picture containing sky, water, outdoor, beach&#10;&#10;Description automatically generated">
            <a:extLst>
              <a:ext uri="{FF2B5EF4-FFF2-40B4-BE49-F238E27FC236}">
                <a16:creationId xmlns:a16="http://schemas.microsoft.com/office/drawing/2014/main" id="{51F5B311-004A-D7A7-4D4B-102211C9BA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776" y="3868163"/>
            <a:ext cx="2858768" cy="2497888"/>
          </a:xfrm>
          <a:prstGeom prst="rect">
            <a:avLst/>
          </a:prstGeom>
        </p:spPr>
      </p:pic>
      <p:pic>
        <p:nvPicPr>
          <p:cNvPr id="16" name="Picture 15" descr="Blue sky with white clouds&#10;&#10;Description automatically generated with medium confidence">
            <a:extLst>
              <a:ext uri="{FF2B5EF4-FFF2-40B4-BE49-F238E27FC236}">
                <a16:creationId xmlns:a16="http://schemas.microsoft.com/office/drawing/2014/main" id="{995C9D49-8E78-E086-9898-05FA32C910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1002" y="3903860"/>
            <a:ext cx="3287151" cy="246219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746784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xfrm>
            <a:off x="2419761" y="3366665"/>
            <a:ext cx="7828884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Ứng dụng thực tế</a:t>
            </a:r>
            <a:endParaRPr>
              <a:latin typeface="+mj-lt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143729" y="1425235"/>
            <a:ext cx="1641300" cy="16413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4</a:t>
            </a:r>
            <a:endParaRPr sz="100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1CD26-258E-FE88-844D-1A330D1A6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916871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44"/>
          <p:cNvSpPr txBox="1">
            <a:spLocks noGrp="1"/>
          </p:cNvSpPr>
          <p:nvPr>
            <p:ph type="body" idx="4294967295"/>
          </p:nvPr>
        </p:nvSpPr>
        <p:spPr>
          <a:xfrm>
            <a:off x="5682239" y="1393283"/>
            <a:ext cx="5029500" cy="675301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400">
                <a:latin typeface="+mn-lt"/>
              </a:rPr>
              <a:t>https://share.streamlit.io/dxmai/cs231.m22.khcl/main</a:t>
            </a:r>
          </a:p>
        </p:txBody>
      </p:sp>
      <p:sp>
        <p:nvSpPr>
          <p:cNvPr id="777" name="Google Shape;777;p44"/>
          <p:cNvSpPr/>
          <p:nvPr/>
        </p:nvSpPr>
        <p:spPr>
          <a:xfrm>
            <a:off x="10090075" y="4702475"/>
            <a:ext cx="1737600" cy="1737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FA5798-A6A8-EEE0-774E-0D529B035334}"/>
              </a:ext>
            </a:extLst>
          </p:cNvPr>
          <p:cNvGrpSpPr/>
          <p:nvPr/>
        </p:nvGrpSpPr>
        <p:grpSpPr>
          <a:xfrm>
            <a:off x="277270" y="828675"/>
            <a:ext cx="5304380" cy="4848225"/>
            <a:chOff x="258220" y="434975"/>
            <a:chExt cx="6571824" cy="5521325"/>
          </a:xfrm>
        </p:grpSpPr>
        <p:pic>
          <p:nvPicPr>
            <p:cNvPr id="7" name="Picture 6" descr="Shape&#10;&#10;Description automatically generated with low confidence">
              <a:extLst>
                <a:ext uri="{FF2B5EF4-FFF2-40B4-BE49-F238E27FC236}">
                  <a16:creationId xmlns:a16="http://schemas.microsoft.com/office/drawing/2014/main" id="{EE9AC8A9-66F7-EA85-0292-8194942D9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8220" y="434975"/>
              <a:ext cx="6571824" cy="5521325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C40FC4F-4A1C-1594-A222-69E4306206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647" r="14224"/>
            <a:stretch/>
          </p:blipFill>
          <p:spPr>
            <a:xfrm>
              <a:off x="2521337" y="564085"/>
              <a:ext cx="4184263" cy="430001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9D900A9-6A3A-6888-CEB6-58B429F2A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72808"/>
            <a:stretch/>
          </p:blipFill>
          <p:spPr>
            <a:xfrm>
              <a:off x="382844" y="564085"/>
              <a:ext cx="2297662" cy="4302846"/>
            </a:xfrm>
            <a:prstGeom prst="rect">
              <a:avLst/>
            </a:prstGeom>
          </p:spPr>
        </p:pic>
      </p:grpSp>
      <p:sp>
        <p:nvSpPr>
          <p:cNvPr id="20" name="Google Shape;776;p44">
            <a:extLst>
              <a:ext uri="{FF2B5EF4-FFF2-40B4-BE49-F238E27FC236}">
                <a16:creationId xmlns:a16="http://schemas.microsoft.com/office/drawing/2014/main" id="{1187F10E-CCAF-2BA7-C38D-EDBD69EF9D9F}"/>
              </a:ext>
            </a:extLst>
          </p:cNvPr>
          <p:cNvSpPr txBox="1">
            <a:spLocks/>
          </p:cNvSpPr>
          <p:nvPr/>
        </p:nvSpPr>
        <p:spPr>
          <a:xfrm>
            <a:off x="5752089" y="4269833"/>
            <a:ext cx="5029500" cy="67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  <a:buFont typeface="Quicksand Medium"/>
              <a:buNone/>
            </a:pPr>
            <a:r>
              <a:rPr lang="en-US" sz="3400">
                <a:latin typeface="+mn-lt"/>
              </a:rPr>
              <a:t>https://bit.ly/3FUh8Rw</a:t>
            </a:r>
          </a:p>
        </p:txBody>
      </p:sp>
      <p:sp>
        <p:nvSpPr>
          <p:cNvPr id="21" name="Google Shape;776;p44">
            <a:extLst>
              <a:ext uri="{FF2B5EF4-FFF2-40B4-BE49-F238E27FC236}">
                <a16:creationId xmlns:a16="http://schemas.microsoft.com/office/drawing/2014/main" id="{9DCBA183-B19D-4B9A-A872-5444CD0A341D}"/>
              </a:ext>
            </a:extLst>
          </p:cNvPr>
          <p:cNvSpPr txBox="1">
            <a:spLocks/>
          </p:cNvSpPr>
          <p:nvPr/>
        </p:nvSpPr>
        <p:spPr>
          <a:xfrm>
            <a:off x="5752089" y="3429000"/>
            <a:ext cx="5029500" cy="6753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●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Quicksand Medium"/>
              <a:buChar char="○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1900"/>
              <a:buFont typeface="Quicksand Medium"/>
              <a:buChar char="■"/>
              <a:defRPr sz="19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  <a:buFont typeface="Quicksand Medium"/>
              <a:buNone/>
            </a:pPr>
            <a:r>
              <a:rPr lang="en-US" sz="3400">
                <a:latin typeface="+mn-lt"/>
              </a:rPr>
              <a:t>Hoặc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1ED7B8B-C88A-9E14-1303-0ED06B5F4A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xfrm>
            <a:off x="2131662" y="3407765"/>
            <a:ext cx="7828884" cy="16413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Phần bổ sung</a:t>
            </a:r>
            <a:endParaRPr>
              <a:latin typeface="+mj-lt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143729" y="1425235"/>
            <a:ext cx="1641300" cy="16413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5</a:t>
            </a:r>
            <a:endParaRPr sz="100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531CD26-258E-FE88-844D-1A330D1A6A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457547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34531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sp>
        <p:nvSpPr>
          <p:cNvPr id="15" name="Google Shape;374;p31">
            <a:extLst>
              <a:ext uri="{FF2B5EF4-FFF2-40B4-BE49-F238E27FC236}">
                <a16:creationId xmlns:a16="http://schemas.microsoft.com/office/drawing/2014/main" id="{18FC2580-2655-4C26-E8AB-A58FF19A16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2589" y="706423"/>
            <a:ext cx="8955228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Sử dụng Histogram</a:t>
            </a:r>
            <a:endParaRPr sz="4000">
              <a:latin typeface="+mj-lt"/>
            </a:endParaRP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FD22567D-DA0B-E05F-1F3F-3BB3F32B9C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383738"/>
              </p:ext>
            </p:extLst>
          </p:nvPr>
        </p:nvGraphicFramePr>
        <p:xfrm>
          <a:off x="1148306" y="2352116"/>
          <a:ext cx="10338060" cy="1931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6020">
                  <a:extLst>
                    <a:ext uri="{9D8B030D-6E8A-4147-A177-3AD203B41FA5}">
                      <a16:colId xmlns:a16="http://schemas.microsoft.com/office/drawing/2014/main" val="4018656400"/>
                    </a:ext>
                  </a:extLst>
                </a:gridCol>
                <a:gridCol w="3446020">
                  <a:extLst>
                    <a:ext uri="{9D8B030D-6E8A-4147-A177-3AD203B41FA5}">
                      <a16:colId xmlns:a16="http://schemas.microsoft.com/office/drawing/2014/main" val="988335424"/>
                    </a:ext>
                  </a:extLst>
                </a:gridCol>
                <a:gridCol w="3446020">
                  <a:extLst>
                    <a:ext uri="{9D8B030D-6E8A-4147-A177-3AD203B41FA5}">
                      <a16:colId xmlns:a16="http://schemas.microsoft.com/office/drawing/2014/main" val="3780704392"/>
                    </a:ext>
                  </a:extLst>
                </a:gridCol>
              </a:tblGrid>
              <a:tr h="485468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Hàm trích xuất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Thời gian thực hiện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i="0" u="none" strike="noStrike" cap="none">
                          <a:solidFill>
                            <a:schemeClr val="bg2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985422"/>
                  </a:ext>
                </a:extLst>
              </a:tr>
              <a:tr h="623085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K-Means (cluster = 5)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3 tiếng 20 phút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0.2291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45700689"/>
                  </a:ext>
                </a:extLst>
              </a:tr>
              <a:tr h="310376"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Histogram </a:t>
                      </a:r>
                    </a:p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(bin=[30, 30, 30])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20 phút 24s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0.4295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993418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61723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25527"/>
            <a:ext cx="8955228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Dùng tập dữ liệu Holiday</a:t>
            </a:r>
            <a:endParaRPr sz="400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DFC9BF1-0D15-A510-2D5E-C56A48BD9B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26" name="Picture 2" descr="Gallery - Free interface icons">
            <a:extLst>
              <a:ext uri="{FF2B5EF4-FFF2-40B4-BE49-F238E27FC236}">
                <a16:creationId xmlns:a16="http://schemas.microsoft.com/office/drawing/2014/main" id="{4D510B16-4E55-542A-A9F3-32E4631FC1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862" y="2789781"/>
            <a:ext cx="1953538" cy="195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357;p29">
            <a:extLst>
              <a:ext uri="{FF2B5EF4-FFF2-40B4-BE49-F238E27FC236}">
                <a16:creationId xmlns:a16="http://schemas.microsoft.com/office/drawing/2014/main" id="{3C642974-F4DA-1BA9-2CE7-8B8AAF096829}"/>
              </a:ext>
            </a:extLst>
          </p:cNvPr>
          <p:cNvSpPr txBox="1">
            <a:spLocks/>
          </p:cNvSpPr>
          <p:nvPr/>
        </p:nvSpPr>
        <p:spPr>
          <a:xfrm>
            <a:off x="1566856" y="4770674"/>
            <a:ext cx="206249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1490 ảnh </a:t>
            </a:r>
          </a:p>
        </p:txBody>
      </p:sp>
      <p:sp>
        <p:nvSpPr>
          <p:cNvPr id="18" name="Google Shape;357;p29">
            <a:extLst>
              <a:ext uri="{FF2B5EF4-FFF2-40B4-BE49-F238E27FC236}">
                <a16:creationId xmlns:a16="http://schemas.microsoft.com/office/drawing/2014/main" id="{141296DE-9155-C11E-DEB9-176B157B43ED}"/>
              </a:ext>
            </a:extLst>
          </p:cNvPr>
          <p:cNvSpPr txBox="1">
            <a:spLocks/>
          </p:cNvSpPr>
          <p:nvPr/>
        </p:nvSpPr>
        <p:spPr>
          <a:xfrm>
            <a:off x="4826655" y="4769587"/>
            <a:ext cx="181915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499 ảnh</a:t>
            </a:r>
          </a:p>
        </p:txBody>
      </p:sp>
      <p:pic>
        <p:nvPicPr>
          <p:cNvPr id="1028" name="Picture 4" descr="Evaluation - Free business and finance icons">
            <a:extLst>
              <a:ext uri="{FF2B5EF4-FFF2-40B4-BE49-F238E27FC236}">
                <a16:creationId xmlns:a16="http://schemas.microsoft.com/office/drawing/2014/main" id="{A964D047-3900-7FBF-73FA-E9AE925DC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458" y="2766478"/>
            <a:ext cx="1934266" cy="193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query Vector Icons free download in SVG, PNG Format">
            <a:extLst>
              <a:ext uri="{FF2B5EF4-FFF2-40B4-BE49-F238E27FC236}">
                <a16:creationId xmlns:a16="http://schemas.microsoft.com/office/drawing/2014/main" id="{40626DD6-9D65-385C-4FDD-63ECA2844E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5899" y="2789781"/>
            <a:ext cx="2059488" cy="205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357;p29">
            <a:extLst>
              <a:ext uri="{FF2B5EF4-FFF2-40B4-BE49-F238E27FC236}">
                <a16:creationId xmlns:a16="http://schemas.microsoft.com/office/drawing/2014/main" id="{9090B5EE-010D-A476-0BF1-00E68301749B}"/>
              </a:ext>
            </a:extLst>
          </p:cNvPr>
          <p:cNvSpPr txBox="1">
            <a:spLocks/>
          </p:cNvSpPr>
          <p:nvPr/>
        </p:nvSpPr>
        <p:spPr>
          <a:xfrm>
            <a:off x="7843113" y="4743319"/>
            <a:ext cx="1274394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mAP</a:t>
            </a:r>
          </a:p>
        </p:txBody>
      </p:sp>
      <p:sp>
        <p:nvSpPr>
          <p:cNvPr id="22" name="Google Shape;357;p29">
            <a:extLst>
              <a:ext uri="{FF2B5EF4-FFF2-40B4-BE49-F238E27FC236}">
                <a16:creationId xmlns:a16="http://schemas.microsoft.com/office/drawing/2014/main" id="{F061317F-6BB7-D38E-B175-4FE873EE1027}"/>
              </a:ext>
            </a:extLst>
          </p:cNvPr>
          <p:cNvSpPr txBox="1">
            <a:spLocks/>
          </p:cNvSpPr>
          <p:nvPr/>
        </p:nvSpPr>
        <p:spPr>
          <a:xfrm>
            <a:off x="1759457" y="2073468"/>
            <a:ext cx="206249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Dữ liệu</a:t>
            </a:r>
          </a:p>
        </p:txBody>
      </p:sp>
      <p:sp>
        <p:nvSpPr>
          <p:cNvPr id="24" name="Google Shape;357;p29">
            <a:extLst>
              <a:ext uri="{FF2B5EF4-FFF2-40B4-BE49-F238E27FC236}">
                <a16:creationId xmlns:a16="http://schemas.microsoft.com/office/drawing/2014/main" id="{C5604F6B-9ED8-152E-962D-9CBCF3A1FD5F}"/>
              </a:ext>
            </a:extLst>
          </p:cNvPr>
          <p:cNvSpPr txBox="1">
            <a:spLocks/>
          </p:cNvSpPr>
          <p:nvPr/>
        </p:nvSpPr>
        <p:spPr>
          <a:xfrm>
            <a:off x="4460438" y="2129944"/>
            <a:ext cx="255158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Ảnh truy vấn</a:t>
            </a:r>
          </a:p>
        </p:txBody>
      </p:sp>
      <p:sp>
        <p:nvSpPr>
          <p:cNvPr id="25" name="Google Shape;357;p29">
            <a:extLst>
              <a:ext uri="{FF2B5EF4-FFF2-40B4-BE49-F238E27FC236}">
                <a16:creationId xmlns:a16="http://schemas.microsoft.com/office/drawing/2014/main" id="{A67B8379-E443-4C67-BBA7-E3A3ED26AA4F}"/>
              </a:ext>
            </a:extLst>
          </p:cNvPr>
          <p:cNvSpPr txBox="1">
            <a:spLocks/>
          </p:cNvSpPr>
          <p:nvPr/>
        </p:nvSpPr>
        <p:spPr>
          <a:xfrm>
            <a:off x="7132192" y="2139621"/>
            <a:ext cx="3107835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Độ đo đánh giá</a:t>
            </a:r>
          </a:p>
        </p:txBody>
      </p:sp>
    </p:spTree>
    <p:extLst>
      <p:ext uri="{BB962C8B-B14F-4D97-AF65-F5344CB8AC3E}">
        <p14:creationId xmlns:p14="http://schemas.microsoft.com/office/powerpoint/2010/main" val="23138070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288365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689748-00C6-D152-CF61-81950C573C5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140676C-6AD2-E3EF-CCAA-B84B4611D3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5621907"/>
              </p:ext>
            </p:extLst>
          </p:nvPr>
        </p:nvGraphicFramePr>
        <p:xfrm>
          <a:off x="2640208" y="2573518"/>
          <a:ext cx="6911584" cy="2419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55792">
                  <a:extLst>
                    <a:ext uri="{9D8B030D-6E8A-4147-A177-3AD203B41FA5}">
                      <a16:colId xmlns:a16="http://schemas.microsoft.com/office/drawing/2014/main" val="83721909"/>
                    </a:ext>
                  </a:extLst>
                </a:gridCol>
                <a:gridCol w="3455792">
                  <a:extLst>
                    <a:ext uri="{9D8B030D-6E8A-4147-A177-3AD203B41FA5}">
                      <a16:colId xmlns:a16="http://schemas.microsoft.com/office/drawing/2014/main" val="2769125121"/>
                    </a:ext>
                  </a:extLst>
                </a:gridCol>
              </a:tblGrid>
              <a:tr h="483963">
                <a:tc>
                  <a:txBody>
                    <a:bodyPr/>
                    <a:lstStyle/>
                    <a:p>
                      <a:pPr marR="0" lvl="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u="none" strike="noStrike" cap="none">
                          <a:solidFill>
                            <a:schemeClr val="bg2"/>
                          </a:solidFill>
                          <a:sym typeface="Arial"/>
                        </a:rPr>
                        <a:t>bin</a:t>
                      </a:r>
                      <a:endParaRPr lang="en-US" sz="2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1" u="none" strike="noStrike" cap="none">
                          <a:solidFill>
                            <a:schemeClr val="bg2"/>
                          </a:solidFill>
                          <a:sym typeface="Arial"/>
                        </a:rPr>
                        <a:t>mAP</a:t>
                      </a:r>
                      <a:endParaRPr lang="en-US" sz="2400" b="1" i="0" u="none" strike="noStrike" cap="none">
                        <a:solidFill>
                          <a:schemeClr val="bg2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6527215"/>
                  </a:ext>
                </a:extLst>
              </a:tr>
              <a:tr h="483963">
                <a:tc>
                  <a:txBody>
                    <a:bodyPr/>
                    <a:lstStyle/>
                    <a:p>
                      <a:pPr marR="0" lvl="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[8, 8, 8]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0.6332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743424"/>
                  </a:ext>
                </a:extLst>
              </a:tr>
              <a:tr h="483963">
                <a:tc>
                  <a:txBody>
                    <a:bodyPr/>
                    <a:lstStyle/>
                    <a:p>
                      <a:pPr marR="0" lvl="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[12, 12, 12]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0.4583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4573501"/>
                  </a:ext>
                </a:extLst>
              </a:tr>
              <a:tr h="483963">
                <a:tc>
                  <a:txBody>
                    <a:bodyPr/>
                    <a:lstStyle/>
                    <a:p>
                      <a:pPr marR="0" lvl="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[30, 30, 30]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0.4579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934642"/>
                  </a:ext>
                </a:extLst>
              </a:tr>
              <a:tr h="483963">
                <a:tc>
                  <a:txBody>
                    <a:bodyPr/>
                    <a:lstStyle/>
                    <a:p>
                      <a:pPr marR="0" lvl="1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[64, 64, 64]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n-US" sz="2400" b="0" i="0" u="none" strike="noStrike" cap="none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0.4484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4438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128749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34531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 descr="A picture containing indoor, wood&#10;&#10;Description automatically generated">
            <a:extLst>
              <a:ext uri="{FF2B5EF4-FFF2-40B4-BE49-F238E27FC236}">
                <a16:creationId xmlns:a16="http://schemas.microsoft.com/office/drawing/2014/main" id="{301006F7-93C6-EDA8-92F5-4B9485F9B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338" y="2091847"/>
            <a:ext cx="3565742" cy="2674306"/>
          </a:xfrm>
          <a:prstGeom prst="rect">
            <a:avLst/>
          </a:prstGeom>
        </p:spPr>
      </p:pic>
      <p:pic>
        <p:nvPicPr>
          <p:cNvPr id="8" name="Picture 7" descr="A picture containing indoor, wood&#10;&#10;Description automatically generated">
            <a:extLst>
              <a:ext uri="{FF2B5EF4-FFF2-40B4-BE49-F238E27FC236}">
                <a16:creationId xmlns:a16="http://schemas.microsoft.com/office/drawing/2014/main" id="{339112DD-E3E1-EB69-0028-573C00C1CB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9642" y="1535401"/>
            <a:ext cx="3201322" cy="2400992"/>
          </a:xfrm>
          <a:prstGeom prst="rect">
            <a:avLst/>
          </a:prstGeom>
        </p:spPr>
      </p:pic>
      <p:pic>
        <p:nvPicPr>
          <p:cNvPr id="11" name="Picture 10" descr="A picture containing nature, stone&#10;&#10;Description automatically generated">
            <a:extLst>
              <a:ext uri="{FF2B5EF4-FFF2-40B4-BE49-F238E27FC236}">
                <a16:creationId xmlns:a16="http://schemas.microsoft.com/office/drawing/2014/main" id="{0F9A723A-794A-7973-6581-901213FE3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3060" y="4019755"/>
            <a:ext cx="3201323" cy="2400992"/>
          </a:xfrm>
          <a:prstGeom prst="rect">
            <a:avLst/>
          </a:prstGeom>
        </p:spPr>
      </p:pic>
      <p:pic>
        <p:nvPicPr>
          <p:cNvPr id="13" name="Picture 12" descr="A picture containing old, stone, altar&#10;&#10;Description automatically generated">
            <a:extLst>
              <a:ext uri="{FF2B5EF4-FFF2-40B4-BE49-F238E27FC236}">
                <a16:creationId xmlns:a16="http://schemas.microsoft.com/office/drawing/2014/main" id="{1D8647DE-4245-818B-71D3-5C464D5542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9327" y="4020295"/>
            <a:ext cx="3312250" cy="2484187"/>
          </a:xfrm>
          <a:prstGeom prst="rect">
            <a:avLst/>
          </a:prstGeom>
        </p:spPr>
      </p:pic>
      <p:pic>
        <p:nvPicPr>
          <p:cNvPr id="19" name="Picture 18" descr="A picture containing indoor, wood&#10;&#10;Description automatically generated">
            <a:extLst>
              <a:ext uri="{FF2B5EF4-FFF2-40B4-BE49-F238E27FC236}">
                <a16:creationId xmlns:a16="http://schemas.microsoft.com/office/drawing/2014/main" id="{F59D8FB7-BAD9-3248-EC7E-2655A25CF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875" y="1535401"/>
            <a:ext cx="3201323" cy="2400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26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72108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160FE-1AF0-018D-C953-D11441594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87" y="2300907"/>
            <a:ext cx="3265031" cy="24487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F608442-50B3-3303-F0FA-F664CFDFE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3693" y="1498545"/>
            <a:ext cx="3198079" cy="2398559"/>
          </a:xfrm>
          <a:prstGeom prst="rect">
            <a:avLst/>
          </a:prstGeom>
        </p:spPr>
      </p:pic>
      <p:pic>
        <p:nvPicPr>
          <p:cNvPr id="8" name="Picture 7" descr="A picture containing reef, coelenterate, coral, underwater&#10;&#10;Description automatically generated">
            <a:extLst>
              <a:ext uri="{FF2B5EF4-FFF2-40B4-BE49-F238E27FC236}">
                <a16:creationId xmlns:a16="http://schemas.microsoft.com/office/drawing/2014/main" id="{3F9D683E-E1DE-BC6E-125A-3E0BB5376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639" y="1472298"/>
            <a:ext cx="3265031" cy="2377470"/>
          </a:xfrm>
          <a:prstGeom prst="rect">
            <a:avLst/>
          </a:prstGeom>
        </p:spPr>
      </p:pic>
      <p:pic>
        <p:nvPicPr>
          <p:cNvPr id="15" name="Picture 14" descr="A picture containing outdoor, nature, reef, coelenterate&#10;&#10;Description automatically generated">
            <a:extLst>
              <a:ext uri="{FF2B5EF4-FFF2-40B4-BE49-F238E27FC236}">
                <a16:creationId xmlns:a16="http://schemas.microsoft.com/office/drawing/2014/main" id="{71DCC592-ED97-8C42-D49A-875187DBD6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3693" y="4014100"/>
            <a:ext cx="3198079" cy="2398559"/>
          </a:xfrm>
          <a:prstGeom prst="rect">
            <a:avLst/>
          </a:prstGeom>
        </p:spPr>
      </p:pic>
      <p:pic>
        <p:nvPicPr>
          <p:cNvPr id="19" name="Picture 18" descr="A picture containing reef, coelenterate, coral, underwater&#10;&#10;Description automatically generated">
            <a:extLst>
              <a:ext uri="{FF2B5EF4-FFF2-40B4-BE49-F238E27FC236}">
                <a16:creationId xmlns:a16="http://schemas.microsoft.com/office/drawing/2014/main" id="{1429C767-586D-A90B-9A66-1723CBCB84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2639" y="4014099"/>
            <a:ext cx="3265031" cy="2448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5255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34531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4" name="Picture 3" descr="A tree in a yard&#10;&#10;Description automatically generated with medium confidence">
            <a:extLst>
              <a:ext uri="{FF2B5EF4-FFF2-40B4-BE49-F238E27FC236}">
                <a16:creationId xmlns:a16="http://schemas.microsoft.com/office/drawing/2014/main" id="{104D74AC-694D-A9B5-3E7F-F48B72A6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30" y="2626664"/>
            <a:ext cx="3455009" cy="2591257"/>
          </a:xfrm>
          <a:prstGeom prst="rect">
            <a:avLst/>
          </a:prstGeom>
        </p:spPr>
      </p:pic>
      <p:pic>
        <p:nvPicPr>
          <p:cNvPr id="6" name="Picture 5" descr="A pond with trees and bushes around it&#10;&#10;Description automatically generated with low confidence">
            <a:extLst>
              <a:ext uri="{FF2B5EF4-FFF2-40B4-BE49-F238E27FC236}">
                <a16:creationId xmlns:a16="http://schemas.microsoft.com/office/drawing/2014/main" id="{9D0BFAFA-1BF5-2B95-D40A-AFD330560B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4447" y="1507607"/>
            <a:ext cx="3358905" cy="2519179"/>
          </a:xfrm>
          <a:prstGeom prst="rect">
            <a:avLst/>
          </a:prstGeom>
        </p:spPr>
      </p:pic>
      <p:pic>
        <p:nvPicPr>
          <p:cNvPr id="8" name="Picture 7" descr="A picture containing tree, outdoor, house, old&#10;&#10;Description automatically generated">
            <a:extLst>
              <a:ext uri="{FF2B5EF4-FFF2-40B4-BE49-F238E27FC236}">
                <a16:creationId xmlns:a16="http://schemas.microsoft.com/office/drawing/2014/main" id="{BCEFD93D-AD45-73F8-B1F8-E330E9219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9520" y="1487700"/>
            <a:ext cx="3385448" cy="2539086"/>
          </a:xfrm>
          <a:prstGeom prst="rect">
            <a:avLst/>
          </a:prstGeom>
        </p:spPr>
      </p:pic>
      <p:pic>
        <p:nvPicPr>
          <p:cNvPr id="10" name="Picture 9" descr="A picture containing mountain, outdoor, nature, hillside&#10;&#10;Description automatically generated">
            <a:extLst>
              <a:ext uri="{FF2B5EF4-FFF2-40B4-BE49-F238E27FC236}">
                <a16:creationId xmlns:a16="http://schemas.microsoft.com/office/drawing/2014/main" id="{259649CB-CBC9-2579-47F0-40299E7D0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24447" y="4132936"/>
            <a:ext cx="3358905" cy="2437373"/>
          </a:xfrm>
          <a:prstGeom prst="rect">
            <a:avLst/>
          </a:prstGeom>
        </p:spPr>
      </p:pic>
      <p:pic>
        <p:nvPicPr>
          <p:cNvPr id="12" name="Picture 11" descr="A picture containing outdoor, water, sky, nature&#10;&#10;Description automatically generated">
            <a:extLst>
              <a:ext uri="{FF2B5EF4-FFF2-40B4-BE49-F238E27FC236}">
                <a16:creationId xmlns:a16="http://schemas.microsoft.com/office/drawing/2014/main" id="{3111E265-76EE-DFCE-CD7A-037426CFFA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3060" y="4170291"/>
            <a:ext cx="3331908" cy="2400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3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5"/>
          <p:cNvSpPr txBox="1">
            <a:spLocks noGrp="1"/>
          </p:cNvSpPr>
          <p:nvPr>
            <p:ph type="title" idx="7"/>
          </p:nvPr>
        </p:nvSpPr>
        <p:spPr>
          <a:xfrm>
            <a:off x="5449937" y="3904987"/>
            <a:ext cx="25548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latin typeface="+mn-lt"/>
              </a:rPr>
              <a:t>Ứng dụng thực tế</a:t>
            </a:r>
            <a:endParaRPr>
              <a:latin typeface="+mn-lt"/>
            </a:endParaRPr>
          </a:p>
        </p:txBody>
      </p:sp>
      <p:sp>
        <p:nvSpPr>
          <p:cNvPr id="302" name="Google Shape;302;p25"/>
          <p:cNvSpPr txBox="1">
            <a:spLocks noGrp="1"/>
          </p:cNvSpPr>
          <p:nvPr>
            <p:ph type="title"/>
          </p:nvPr>
        </p:nvSpPr>
        <p:spPr>
          <a:xfrm>
            <a:off x="846725" y="751875"/>
            <a:ext cx="10498500" cy="7635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latin typeface="+mj-lt"/>
              </a:rPr>
              <a:t>Nội dung trình bày:</a:t>
            </a:r>
            <a:endParaRPr sz="4400">
              <a:latin typeface="+mj-lt"/>
            </a:endParaRPr>
          </a:p>
        </p:txBody>
      </p:sp>
      <p:sp>
        <p:nvSpPr>
          <p:cNvPr id="307" name="Google Shape;307;p25"/>
          <p:cNvSpPr txBox="1">
            <a:spLocks noGrp="1"/>
          </p:cNvSpPr>
          <p:nvPr>
            <p:ph type="title" idx="5"/>
          </p:nvPr>
        </p:nvSpPr>
        <p:spPr>
          <a:xfrm>
            <a:off x="1840996" y="2134691"/>
            <a:ext cx="3003900" cy="6957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Tổng quan</a:t>
            </a:r>
            <a:endParaRPr>
              <a:latin typeface="+mn-lt"/>
            </a:endParaRPr>
          </a:p>
        </p:txBody>
      </p:sp>
      <p:sp>
        <p:nvSpPr>
          <p:cNvPr id="308" name="Google Shape;308;p25"/>
          <p:cNvSpPr txBox="1">
            <a:spLocks noGrp="1"/>
          </p:cNvSpPr>
          <p:nvPr>
            <p:ph type="title" idx="6"/>
          </p:nvPr>
        </p:nvSpPr>
        <p:spPr>
          <a:xfrm>
            <a:off x="6850821" y="2034790"/>
            <a:ext cx="2494132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latin typeface="+mn-lt"/>
              </a:rPr>
              <a:t>Các bước thực hiện</a:t>
            </a:r>
            <a:endParaRPr>
              <a:latin typeface="+mn-lt"/>
            </a:endParaRPr>
          </a:p>
        </p:txBody>
      </p:sp>
      <p:sp>
        <p:nvSpPr>
          <p:cNvPr id="311" name="Google Shape;311;p25"/>
          <p:cNvSpPr txBox="1">
            <a:spLocks noGrp="1"/>
          </p:cNvSpPr>
          <p:nvPr>
            <p:ph type="title" idx="14"/>
          </p:nvPr>
        </p:nvSpPr>
        <p:spPr>
          <a:xfrm>
            <a:off x="1969427" y="3868501"/>
            <a:ext cx="198967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">
                <a:latin typeface="+mn-lt"/>
              </a:rPr>
              <a:t>Đánh giá mô hình</a:t>
            </a:r>
            <a:endParaRPr>
              <a:latin typeface="+mn-lt"/>
            </a:endParaRPr>
          </a:p>
        </p:txBody>
      </p:sp>
      <p:sp>
        <p:nvSpPr>
          <p:cNvPr id="313" name="Google Shape;313;p25"/>
          <p:cNvSpPr/>
          <p:nvPr/>
        </p:nvSpPr>
        <p:spPr>
          <a:xfrm>
            <a:off x="1460505" y="1982495"/>
            <a:ext cx="917100" cy="942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sz="45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14" name="Google Shape;314;p25"/>
          <p:cNvSpPr/>
          <p:nvPr/>
        </p:nvSpPr>
        <p:spPr>
          <a:xfrm>
            <a:off x="6095975" y="1982495"/>
            <a:ext cx="917100" cy="9420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sz="45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15" name="Google Shape;315;p25"/>
          <p:cNvSpPr/>
          <p:nvPr/>
        </p:nvSpPr>
        <p:spPr>
          <a:xfrm>
            <a:off x="955186" y="3816206"/>
            <a:ext cx="917100" cy="942000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sz="45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16" name="Google Shape;316;p25"/>
          <p:cNvSpPr/>
          <p:nvPr/>
        </p:nvSpPr>
        <p:spPr>
          <a:xfrm>
            <a:off x="4844896" y="3818832"/>
            <a:ext cx="917100" cy="9420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4</a:t>
            </a:r>
            <a:endParaRPr sz="45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09C6C5-10CA-D7E2-A00E-044A8904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12" name="Google Shape;299;p25">
            <a:extLst>
              <a:ext uri="{FF2B5EF4-FFF2-40B4-BE49-F238E27FC236}">
                <a16:creationId xmlns:a16="http://schemas.microsoft.com/office/drawing/2014/main" id="{CA7E8F70-49B2-D6A3-8AB0-1F42671C36AD}"/>
              </a:ext>
            </a:extLst>
          </p:cNvPr>
          <p:cNvSpPr txBox="1">
            <a:spLocks/>
          </p:cNvSpPr>
          <p:nvPr/>
        </p:nvSpPr>
        <p:spPr>
          <a:xfrm>
            <a:off x="9172490" y="3939356"/>
            <a:ext cx="25548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ldrich"/>
              <a:buNone/>
              <a:defRPr sz="2600" b="1" i="1" u="none" strike="noStrike" cap="non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bril Fatface"/>
              <a:buNone/>
              <a:defRPr sz="2600" b="0" i="0" u="none" strike="noStrike" cap="none">
                <a:solidFill>
                  <a:schemeClr val="dk1"/>
                </a:solidFill>
                <a:latin typeface="Abril Fatface"/>
                <a:ea typeface="Abril Fatface"/>
                <a:cs typeface="Abril Fatface"/>
                <a:sym typeface="Abril Fatface"/>
              </a:defRPr>
            </a:lvl9pPr>
          </a:lstStyle>
          <a:p>
            <a:pPr algn="ctr"/>
            <a:r>
              <a:rPr lang="en-US">
                <a:latin typeface="+mn-lt"/>
              </a:rPr>
              <a:t>Phần bổ sung</a:t>
            </a:r>
          </a:p>
        </p:txBody>
      </p:sp>
      <p:sp>
        <p:nvSpPr>
          <p:cNvPr id="13" name="Google Shape;316;p25">
            <a:hlinkClick r:id="rId3" action="ppaction://hlinksldjump"/>
            <a:extLst>
              <a:ext uri="{FF2B5EF4-FFF2-40B4-BE49-F238E27FC236}">
                <a16:creationId xmlns:a16="http://schemas.microsoft.com/office/drawing/2014/main" id="{0F720784-1A62-8C46-175D-DDF44C7AB0C6}"/>
              </a:ext>
            </a:extLst>
          </p:cNvPr>
          <p:cNvSpPr/>
          <p:nvPr/>
        </p:nvSpPr>
        <p:spPr>
          <a:xfrm>
            <a:off x="8255390" y="3818832"/>
            <a:ext cx="917100" cy="942000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5</a:t>
            </a:r>
            <a:endParaRPr sz="45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6"/>
          <p:cNvSpPr/>
          <p:nvPr/>
        </p:nvSpPr>
        <p:spPr>
          <a:xfrm>
            <a:off x="572108" y="599550"/>
            <a:ext cx="11248200" cy="5658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6"/>
          <p:cNvSpPr/>
          <p:nvPr/>
        </p:nvSpPr>
        <p:spPr>
          <a:xfrm rot="-5400000">
            <a:off x="11165725" y="188900"/>
            <a:ext cx="855600" cy="855300"/>
          </a:xfrm>
          <a:prstGeom prst="rect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74;p31">
            <a:extLst>
              <a:ext uri="{FF2B5EF4-FFF2-40B4-BE49-F238E27FC236}">
                <a16:creationId xmlns:a16="http://schemas.microsoft.com/office/drawing/2014/main" id="{15E82AC3-72AB-04F3-3948-8ADDB4D1B1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15073" y="707150"/>
            <a:ext cx="9602756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Kết quả đánh giá</a:t>
            </a:r>
            <a:endParaRPr sz="400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FC86CBB-A5D1-4DAD-A870-42AA83C0AA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4" name="Picture 3" descr="A picture containing mountain, tree, nature, outdoor&#10;&#10;Description automatically generated">
            <a:extLst>
              <a:ext uri="{FF2B5EF4-FFF2-40B4-BE49-F238E27FC236}">
                <a16:creationId xmlns:a16="http://schemas.microsoft.com/office/drawing/2014/main" id="{7DDD9154-D032-09BC-AACD-4C5D6734D5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01" y="2349759"/>
            <a:ext cx="3424026" cy="2568020"/>
          </a:xfrm>
          <a:prstGeom prst="rect">
            <a:avLst/>
          </a:prstGeom>
        </p:spPr>
      </p:pic>
      <p:pic>
        <p:nvPicPr>
          <p:cNvPr id="7" name="Picture 6" descr="A picture containing mountain, sky, nature, outdoor&#10;&#10;Description automatically generated">
            <a:extLst>
              <a:ext uri="{FF2B5EF4-FFF2-40B4-BE49-F238E27FC236}">
                <a16:creationId xmlns:a16="http://schemas.microsoft.com/office/drawing/2014/main" id="{CBF061FF-0389-DACF-58C4-A194710F3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842" y="1381550"/>
            <a:ext cx="3373922" cy="2281487"/>
          </a:xfrm>
          <a:prstGeom prst="rect">
            <a:avLst/>
          </a:prstGeom>
        </p:spPr>
      </p:pic>
      <p:pic>
        <p:nvPicPr>
          <p:cNvPr id="10" name="Picture 9" descr="A picture containing mountain, sky, nature, grass&#10;&#10;Description automatically generated">
            <a:extLst>
              <a:ext uri="{FF2B5EF4-FFF2-40B4-BE49-F238E27FC236}">
                <a16:creationId xmlns:a16="http://schemas.microsoft.com/office/drawing/2014/main" id="{19F3E61B-9934-B01D-844D-02574C442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2762" y="1434922"/>
            <a:ext cx="3041983" cy="2192029"/>
          </a:xfrm>
          <a:prstGeom prst="rect">
            <a:avLst/>
          </a:prstGeom>
        </p:spPr>
      </p:pic>
      <p:pic>
        <p:nvPicPr>
          <p:cNvPr id="12" name="Picture 11" descr="A house with trees and bushes around it&#10;&#10;Description automatically generated with medium confidence">
            <a:extLst>
              <a:ext uri="{FF2B5EF4-FFF2-40B4-BE49-F238E27FC236}">
                <a16:creationId xmlns:a16="http://schemas.microsoft.com/office/drawing/2014/main" id="{DCF8FE6A-2147-E2C4-6BBA-6613FF455F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3843" y="3814882"/>
            <a:ext cx="3424026" cy="2653024"/>
          </a:xfrm>
          <a:prstGeom prst="rect">
            <a:avLst/>
          </a:prstGeom>
        </p:spPr>
      </p:pic>
      <p:pic>
        <p:nvPicPr>
          <p:cNvPr id="27" name="Picture 26" descr="A large clock on a tower&#10;&#10;Description automatically generated with medium confidence">
            <a:extLst>
              <a:ext uri="{FF2B5EF4-FFF2-40B4-BE49-F238E27FC236}">
                <a16:creationId xmlns:a16="http://schemas.microsoft.com/office/drawing/2014/main" id="{0DFFBC82-1937-FE72-FAA0-0746071F63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0975" y="3750720"/>
            <a:ext cx="2933770" cy="2753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1745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46"/>
          <p:cNvSpPr txBox="1">
            <a:spLocks noGrp="1"/>
          </p:cNvSpPr>
          <p:nvPr>
            <p:ph type="title"/>
          </p:nvPr>
        </p:nvSpPr>
        <p:spPr>
          <a:xfrm>
            <a:off x="5839323" y="2004778"/>
            <a:ext cx="5029500" cy="91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100">
                <a:latin typeface="+mj-lt"/>
              </a:rPr>
              <a:t>Cảm ơn Thầy và các bạn đã lắng nghe!</a:t>
            </a:r>
            <a:endParaRPr sz="5100">
              <a:latin typeface="+mj-lt"/>
            </a:endParaRPr>
          </a:p>
        </p:txBody>
      </p:sp>
      <p:sp>
        <p:nvSpPr>
          <p:cNvPr id="802" name="Google Shape;802;p46"/>
          <p:cNvSpPr/>
          <p:nvPr/>
        </p:nvSpPr>
        <p:spPr>
          <a:xfrm>
            <a:off x="2202425" y="961825"/>
            <a:ext cx="2826600" cy="2826600"/>
          </a:xfrm>
          <a:prstGeom prst="ellipse">
            <a:avLst/>
          </a:prstGeom>
          <a:solidFill>
            <a:schemeClr val="accent4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2B116A-F8CC-63D9-2E83-346CB69119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>
            <a:spLocks noGrp="1"/>
          </p:cNvSpPr>
          <p:nvPr>
            <p:ph type="title"/>
          </p:nvPr>
        </p:nvSpPr>
        <p:spPr>
          <a:xfrm>
            <a:off x="1982108" y="3304601"/>
            <a:ext cx="8227783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Tổng quan</a:t>
            </a:r>
            <a:endParaRPr>
              <a:latin typeface="+mj-lt"/>
            </a:endParaRPr>
          </a:p>
        </p:txBody>
      </p:sp>
      <p:sp>
        <p:nvSpPr>
          <p:cNvPr id="340" name="Google Shape;340;p27"/>
          <p:cNvSpPr/>
          <p:nvPr/>
        </p:nvSpPr>
        <p:spPr>
          <a:xfrm>
            <a:off x="5432165" y="1487299"/>
            <a:ext cx="1641300" cy="16413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sz="100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7E4823-771E-BD20-0115-FC8519DC14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8"/>
          <p:cNvSpPr txBox="1">
            <a:spLocks noGrp="1"/>
          </p:cNvSpPr>
          <p:nvPr>
            <p:ph type="title"/>
          </p:nvPr>
        </p:nvSpPr>
        <p:spPr>
          <a:xfrm>
            <a:off x="490775" y="560625"/>
            <a:ext cx="10426794" cy="914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800">
                <a:latin typeface="+mj-lt"/>
              </a:rPr>
              <a:t>Tổng quan về đề tài</a:t>
            </a:r>
            <a:endParaRPr sz="3800">
              <a:latin typeface="+mj-lt"/>
            </a:endParaRPr>
          </a:p>
        </p:txBody>
      </p:sp>
      <p:sp>
        <p:nvSpPr>
          <p:cNvPr id="9" name="Google Shape;357;p29">
            <a:extLst>
              <a:ext uri="{FF2B5EF4-FFF2-40B4-BE49-F238E27FC236}">
                <a16:creationId xmlns:a16="http://schemas.microsoft.com/office/drawing/2014/main" id="{2E24C6C2-CA0D-57F6-4757-C6317979B5D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34021" y="1543750"/>
            <a:ext cx="8055848" cy="7179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2100"/>
              </a:spcAft>
              <a:buNone/>
            </a:pPr>
            <a:r>
              <a:rPr lang="en-US" sz="3200" b="0">
                <a:latin typeface="+mn-lt"/>
              </a:rPr>
              <a:t>H</a:t>
            </a:r>
            <a:r>
              <a:rPr lang="en" sz="3200" b="0">
                <a:latin typeface="+mn-lt"/>
              </a:rPr>
              <a:t>ệ thống tìm kiếm hình ảnh theo màu sắc</a:t>
            </a:r>
            <a:endParaRPr sz="3200" b="0">
              <a:latin typeface="+mn-lt"/>
            </a:endParaRPr>
          </a:p>
        </p:txBody>
      </p:sp>
      <p:sp>
        <p:nvSpPr>
          <p:cNvPr id="10" name="Google Shape;357;p29">
            <a:extLst>
              <a:ext uri="{FF2B5EF4-FFF2-40B4-BE49-F238E27FC236}">
                <a16:creationId xmlns:a16="http://schemas.microsoft.com/office/drawing/2014/main" id="{B688A341-FA16-4195-7D35-F4888B1833F7}"/>
              </a:ext>
            </a:extLst>
          </p:cNvPr>
          <p:cNvSpPr txBox="1">
            <a:spLocks/>
          </p:cNvSpPr>
          <p:nvPr/>
        </p:nvSpPr>
        <p:spPr>
          <a:xfrm>
            <a:off x="747708" y="5331072"/>
            <a:ext cx="1287857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Input</a:t>
            </a:r>
          </a:p>
        </p:txBody>
      </p:sp>
      <p:sp>
        <p:nvSpPr>
          <p:cNvPr id="11" name="Google Shape;357;p29">
            <a:extLst>
              <a:ext uri="{FF2B5EF4-FFF2-40B4-BE49-F238E27FC236}">
                <a16:creationId xmlns:a16="http://schemas.microsoft.com/office/drawing/2014/main" id="{BCEFBBEA-7309-D060-E5B9-2036E2A261DA}"/>
              </a:ext>
            </a:extLst>
          </p:cNvPr>
          <p:cNvSpPr txBox="1">
            <a:spLocks/>
          </p:cNvSpPr>
          <p:nvPr/>
        </p:nvSpPr>
        <p:spPr>
          <a:xfrm>
            <a:off x="7029706" y="5331072"/>
            <a:ext cx="1660163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Output</a:t>
            </a:r>
          </a:p>
        </p:txBody>
      </p:sp>
      <p:pic>
        <p:nvPicPr>
          <p:cNvPr id="16" name="Picture 15" descr="Chart, bubble chart&#10;&#10;Description automatically generated">
            <a:extLst>
              <a:ext uri="{FF2B5EF4-FFF2-40B4-BE49-F238E27FC236}">
                <a16:creationId xmlns:a16="http://schemas.microsoft.com/office/drawing/2014/main" id="{61E3BD78-90A9-0388-A811-1DD07F19F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758" y="3429000"/>
            <a:ext cx="1535767" cy="1535767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73E9993-EF39-788C-D25D-8EBB35EEF246}"/>
              </a:ext>
            </a:extLst>
          </p:cNvPr>
          <p:cNvGrpSpPr/>
          <p:nvPr/>
        </p:nvGrpSpPr>
        <p:grpSpPr>
          <a:xfrm>
            <a:off x="2263106" y="3245156"/>
            <a:ext cx="3295573" cy="1891326"/>
            <a:chOff x="2274338" y="3251220"/>
            <a:chExt cx="3295573" cy="1891326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E855475-22CC-55D3-2715-4D73AAB2BA35}"/>
                </a:ext>
              </a:extLst>
            </p:cNvPr>
            <p:cNvGrpSpPr/>
            <p:nvPr/>
          </p:nvGrpSpPr>
          <p:grpSpPr>
            <a:xfrm>
              <a:off x="3288581" y="3251220"/>
              <a:ext cx="2281330" cy="1891326"/>
              <a:chOff x="3462666" y="2511295"/>
              <a:chExt cx="2281330" cy="1891326"/>
            </a:xfrm>
          </p:grpSpPr>
          <p:pic>
            <p:nvPicPr>
              <p:cNvPr id="23" name="Picture 22" descr="A picture containing text, sign&#10;&#10;Description automatically generated">
                <a:extLst>
                  <a:ext uri="{FF2B5EF4-FFF2-40B4-BE49-F238E27FC236}">
                    <a16:creationId xmlns:a16="http://schemas.microsoft.com/office/drawing/2014/main" id="{9B9019CC-F818-1515-3242-C6956B54FA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260282">
                <a:off x="3462666" y="3129988"/>
                <a:ext cx="1272633" cy="1272633"/>
              </a:xfrm>
              <a:prstGeom prst="rect">
                <a:avLst/>
              </a:prstGeom>
            </p:spPr>
          </p:pic>
          <p:pic>
            <p:nvPicPr>
              <p:cNvPr id="33" name="Picture 32" descr="Icon&#10;&#10;Description automatically generated">
                <a:extLst>
                  <a:ext uri="{FF2B5EF4-FFF2-40B4-BE49-F238E27FC236}">
                    <a16:creationId xmlns:a16="http://schemas.microsoft.com/office/drawing/2014/main" id="{21A6B5BA-506E-8401-147E-43A9A1A94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952346" y="2511295"/>
                <a:ext cx="1791650" cy="1791650"/>
              </a:xfrm>
              <a:prstGeom prst="rect">
                <a:avLst/>
              </a:prstGeom>
            </p:spPr>
          </p:pic>
        </p:grpSp>
        <p:sp>
          <p:nvSpPr>
            <p:cNvPr id="28" name="Arrow: Right 27">
              <a:extLst>
                <a:ext uri="{FF2B5EF4-FFF2-40B4-BE49-F238E27FC236}">
                  <a16:creationId xmlns:a16="http://schemas.microsoft.com/office/drawing/2014/main" id="{9F563966-1C3D-5E76-9986-3C08B8DFA3F2}"/>
                </a:ext>
              </a:extLst>
            </p:cNvPr>
            <p:cNvSpPr/>
            <p:nvPr/>
          </p:nvSpPr>
          <p:spPr>
            <a:xfrm>
              <a:off x="2274338" y="4100021"/>
              <a:ext cx="1014243" cy="36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7A7EC1-E999-4D9A-01AF-E36011E5C254}"/>
              </a:ext>
            </a:extLst>
          </p:cNvPr>
          <p:cNvGrpSpPr/>
          <p:nvPr/>
        </p:nvGrpSpPr>
        <p:grpSpPr>
          <a:xfrm>
            <a:off x="5447604" y="2570189"/>
            <a:ext cx="4226235" cy="2851681"/>
            <a:chOff x="5304181" y="2462569"/>
            <a:chExt cx="4226235" cy="2851681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526A9FA0-50ED-27A7-CD1B-2F1C63EEBB3C}"/>
                </a:ext>
              </a:extLst>
            </p:cNvPr>
            <p:cNvGrpSpPr/>
            <p:nvPr/>
          </p:nvGrpSpPr>
          <p:grpSpPr>
            <a:xfrm>
              <a:off x="6287138" y="2462569"/>
              <a:ext cx="3243278" cy="2851681"/>
              <a:chOff x="4914265" y="2271510"/>
              <a:chExt cx="3243278" cy="2851681"/>
            </a:xfrm>
          </p:grpSpPr>
          <p:pic>
            <p:nvPicPr>
              <p:cNvPr id="39" name="Picture 38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125E4BD2-6B03-660F-7953-733D1E500C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75132" y="3892140"/>
                <a:ext cx="1258080" cy="1231051"/>
              </a:xfrm>
              <a:prstGeom prst="rect">
                <a:avLst/>
              </a:prstGeom>
            </p:spPr>
          </p:pic>
          <p:pic>
            <p:nvPicPr>
              <p:cNvPr id="40" name="Picture 39" descr="Icon&#10;&#10;Description automatically generated">
                <a:extLst>
                  <a:ext uri="{FF2B5EF4-FFF2-40B4-BE49-F238E27FC236}">
                    <a16:creationId xmlns:a16="http://schemas.microsoft.com/office/drawing/2014/main" id="{2EA6A886-4765-80AB-4633-805F61151A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14265" y="2271510"/>
                <a:ext cx="1354428" cy="1420498"/>
              </a:xfrm>
              <a:prstGeom prst="rect">
                <a:avLst/>
              </a:prstGeom>
            </p:spPr>
          </p:pic>
          <p:pic>
            <p:nvPicPr>
              <p:cNvPr id="41" name="Picture 4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22FDA877-CD65-7D94-1B23-806B773A43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570868" y="2303414"/>
                <a:ext cx="1586675" cy="1388594"/>
              </a:xfrm>
              <a:prstGeom prst="rect">
                <a:avLst/>
              </a:prstGeom>
            </p:spPr>
          </p:pic>
          <p:pic>
            <p:nvPicPr>
              <p:cNvPr id="42" name="Picture 41" descr="Icon&#10;&#10;Description automatically generated">
                <a:extLst>
                  <a:ext uri="{FF2B5EF4-FFF2-40B4-BE49-F238E27FC236}">
                    <a16:creationId xmlns:a16="http://schemas.microsoft.com/office/drawing/2014/main" id="{610FCFE5-B85A-525E-53B6-0AA70B87C3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570868" y="3692008"/>
                <a:ext cx="1326743" cy="1326743"/>
              </a:xfrm>
              <a:prstGeom prst="rect">
                <a:avLst/>
              </a:prstGeom>
            </p:spPr>
          </p:pic>
        </p:grp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070E02B3-C893-2A11-78B9-EEAED59E92CE}"/>
                </a:ext>
              </a:extLst>
            </p:cNvPr>
            <p:cNvSpPr/>
            <p:nvPr/>
          </p:nvSpPr>
          <p:spPr>
            <a:xfrm>
              <a:off x="5304181" y="3999022"/>
              <a:ext cx="1014243" cy="36207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BFFAE6-4CCB-7298-176C-6A90F46D3A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9"/>
          <p:cNvSpPr txBox="1">
            <a:spLocks noGrp="1"/>
          </p:cNvSpPr>
          <p:nvPr>
            <p:ph type="title"/>
          </p:nvPr>
        </p:nvSpPr>
        <p:spPr>
          <a:xfrm>
            <a:off x="490775" y="560625"/>
            <a:ext cx="10365900" cy="9144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3800">
                <a:latin typeface="+mj-lt"/>
              </a:rPr>
              <a:t>Tổng quan về tập dữ liệu</a:t>
            </a:r>
            <a:endParaRPr sz="3800">
              <a:latin typeface="+mj-lt"/>
            </a:endParaRPr>
          </a:p>
        </p:txBody>
      </p:sp>
      <p:pic>
        <p:nvPicPr>
          <p:cNvPr id="11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7EC6886-0484-7EEF-9FAD-9575C0D19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327" y="1620145"/>
            <a:ext cx="3968507" cy="2645010"/>
          </a:xfrm>
          <a:prstGeom prst="rect">
            <a:avLst/>
          </a:prstGeom>
        </p:spPr>
      </p:pic>
      <p:sp>
        <p:nvSpPr>
          <p:cNvPr id="17" name="Google Shape;357;p29">
            <a:extLst>
              <a:ext uri="{FF2B5EF4-FFF2-40B4-BE49-F238E27FC236}">
                <a16:creationId xmlns:a16="http://schemas.microsoft.com/office/drawing/2014/main" id="{E0B52402-8BCB-0482-8EE1-CBEBF8109B80}"/>
              </a:ext>
            </a:extLst>
          </p:cNvPr>
          <p:cNvSpPr txBox="1">
            <a:spLocks/>
          </p:cNvSpPr>
          <p:nvPr/>
        </p:nvSpPr>
        <p:spPr>
          <a:xfrm>
            <a:off x="892306" y="4097553"/>
            <a:ext cx="4014536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Tập dữ liệu         phân loại thời tiết</a:t>
            </a:r>
          </a:p>
        </p:txBody>
      </p:sp>
      <p:graphicFrame>
        <p:nvGraphicFramePr>
          <p:cNvPr id="16" name="Chart 15">
            <a:extLst>
              <a:ext uri="{FF2B5EF4-FFF2-40B4-BE49-F238E27FC236}">
                <a16:creationId xmlns:a16="http://schemas.microsoft.com/office/drawing/2014/main" id="{74EFC07F-D775-386F-43BA-F2A4845F00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665668"/>
              </p:ext>
            </p:extLst>
          </p:nvPr>
        </p:nvGraphicFramePr>
        <p:xfrm>
          <a:off x="4906842" y="1539848"/>
          <a:ext cx="5611826" cy="4573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145D23-928E-DC71-AF3F-44DCA96FF9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3"/>
          <p:cNvSpPr txBox="1">
            <a:spLocks noGrp="1"/>
          </p:cNvSpPr>
          <p:nvPr>
            <p:ph type="title"/>
          </p:nvPr>
        </p:nvSpPr>
        <p:spPr>
          <a:xfrm>
            <a:off x="2419761" y="3366665"/>
            <a:ext cx="7828884" cy="20661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j-lt"/>
              </a:rPr>
              <a:t>Các bước thực hiện</a:t>
            </a:r>
            <a:endParaRPr>
              <a:latin typeface="+mj-lt"/>
            </a:endParaRPr>
          </a:p>
        </p:txBody>
      </p:sp>
      <p:sp>
        <p:nvSpPr>
          <p:cNvPr id="395" name="Google Shape;395;p33"/>
          <p:cNvSpPr/>
          <p:nvPr/>
        </p:nvSpPr>
        <p:spPr>
          <a:xfrm>
            <a:off x="5143729" y="1425235"/>
            <a:ext cx="1641300" cy="1641300"/>
          </a:xfrm>
          <a:prstGeom prst="ellipse">
            <a:avLst/>
          </a:prstGeom>
          <a:solidFill>
            <a:schemeClr val="accen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 i="1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sz="10000" i="1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BD2303-9879-1048-D546-FFF22BEE09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1"/>
          <p:cNvSpPr txBox="1">
            <a:spLocks noGrp="1"/>
          </p:cNvSpPr>
          <p:nvPr>
            <p:ph type="title"/>
          </p:nvPr>
        </p:nvSpPr>
        <p:spPr>
          <a:xfrm>
            <a:off x="1695300" y="898439"/>
            <a:ext cx="8801400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+mj-lt"/>
              </a:rPr>
              <a:t>Các bước thực hiện chính</a:t>
            </a:r>
            <a:endParaRPr>
              <a:latin typeface="+mj-lt"/>
            </a:endParaRPr>
          </a:p>
        </p:txBody>
      </p:sp>
      <p:sp>
        <p:nvSpPr>
          <p:cNvPr id="21" name="Google Shape;357;p29">
            <a:extLst>
              <a:ext uri="{FF2B5EF4-FFF2-40B4-BE49-F238E27FC236}">
                <a16:creationId xmlns:a16="http://schemas.microsoft.com/office/drawing/2014/main" id="{58D233D7-88AA-8D44-48B8-ED32D31DB233}"/>
              </a:ext>
            </a:extLst>
          </p:cNvPr>
          <p:cNvSpPr txBox="1">
            <a:spLocks/>
          </p:cNvSpPr>
          <p:nvPr/>
        </p:nvSpPr>
        <p:spPr>
          <a:xfrm>
            <a:off x="747968" y="4904461"/>
            <a:ext cx="1795360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Đọc ảnh</a:t>
            </a:r>
          </a:p>
        </p:txBody>
      </p:sp>
      <p:sp>
        <p:nvSpPr>
          <p:cNvPr id="22" name="Google Shape;357;p29">
            <a:extLst>
              <a:ext uri="{FF2B5EF4-FFF2-40B4-BE49-F238E27FC236}">
                <a16:creationId xmlns:a16="http://schemas.microsoft.com/office/drawing/2014/main" id="{831DAF6F-0389-2152-9755-0379CCD6B1F5}"/>
              </a:ext>
            </a:extLst>
          </p:cNvPr>
          <p:cNvSpPr txBox="1">
            <a:spLocks/>
          </p:cNvSpPr>
          <p:nvPr/>
        </p:nvSpPr>
        <p:spPr>
          <a:xfrm>
            <a:off x="3114705" y="3963565"/>
            <a:ext cx="209341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Trích xuất thông tin màu sắc</a:t>
            </a:r>
          </a:p>
        </p:txBody>
      </p:sp>
      <p:sp>
        <p:nvSpPr>
          <p:cNvPr id="23" name="Google Shape;340;p27">
            <a:extLst>
              <a:ext uri="{FF2B5EF4-FFF2-40B4-BE49-F238E27FC236}">
                <a16:creationId xmlns:a16="http://schemas.microsoft.com/office/drawing/2014/main" id="{E2898208-5139-FD8C-F21D-EB5819276CF1}"/>
              </a:ext>
            </a:extLst>
          </p:cNvPr>
          <p:cNvSpPr/>
          <p:nvPr/>
        </p:nvSpPr>
        <p:spPr>
          <a:xfrm>
            <a:off x="1116183" y="3963566"/>
            <a:ext cx="944087" cy="940895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>
                <a:latin typeface="+mn-lt"/>
                <a:ea typeface="Playfair Display SemiBold"/>
                <a:cs typeface="Playfair Display SemiBold"/>
                <a:sym typeface="Playfair Display SemiBold"/>
              </a:rPr>
              <a:t>1</a:t>
            </a:r>
            <a:endParaRPr sz="4000" i="1">
              <a:latin typeface="+mn-lt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4" name="Google Shape;340;p27">
            <a:extLst>
              <a:ext uri="{FF2B5EF4-FFF2-40B4-BE49-F238E27FC236}">
                <a16:creationId xmlns:a16="http://schemas.microsoft.com/office/drawing/2014/main" id="{70FF4997-A17C-6201-32A9-69C7FAC2CB03}"/>
              </a:ext>
            </a:extLst>
          </p:cNvPr>
          <p:cNvSpPr/>
          <p:nvPr/>
        </p:nvSpPr>
        <p:spPr>
          <a:xfrm>
            <a:off x="3689368" y="3022671"/>
            <a:ext cx="944087" cy="940895"/>
          </a:xfrm>
          <a:prstGeom prst="ellipse">
            <a:avLst/>
          </a:prstGeom>
          <a:solidFill>
            <a:schemeClr val="accent2">
              <a:lumMod val="90000"/>
            </a:scheme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>
                <a:latin typeface="+mn-lt"/>
                <a:ea typeface="Playfair Display SemiBold"/>
                <a:cs typeface="Playfair Display SemiBold"/>
                <a:sym typeface="Playfair Display SemiBold"/>
              </a:rPr>
              <a:t>2</a:t>
            </a:r>
            <a:endParaRPr sz="4000" i="1">
              <a:latin typeface="+mn-lt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5" name="Google Shape;340;p27">
            <a:extLst>
              <a:ext uri="{FF2B5EF4-FFF2-40B4-BE49-F238E27FC236}">
                <a16:creationId xmlns:a16="http://schemas.microsoft.com/office/drawing/2014/main" id="{67E357AF-37D4-E590-9963-46B9256FE7BF}"/>
              </a:ext>
            </a:extLst>
          </p:cNvPr>
          <p:cNvSpPr/>
          <p:nvPr/>
        </p:nvSpPr>
        <p:spPr>
          <a:xfrm>
            <a:off x="6311330" y="2488105"/>
            <a:ext cx="944087" cy="940895"/>
          </a:xfrm>
          <a:prstGeom prst="ellipse">
            <a:avLst/>
          </a:prstGeom>
          <a:solidFill>
            <a:schemeClr val="accent3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>
                <a:latin typeface="+mn-lt"/>
                <a:ea typeface="Playfair Display SemiBold"/>
                <a:cs typeface="Playfair Display SemiBold"/>
                <a:sym typeface="Playfair Display SemiBold"/>
              </a:rPr>
              <a:t>3</a:t>
            </a:r>
            <a:endParaRPr sz="4000" i="1">
              <a:latin typeface="+mn-lt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6" name="Google Shape;357;p29">
            <a:extLst>
              <a:ext uri="{FF2B5EF4-FFF2-40B4-BE49-F238E27FC236}">
                <a16:creationId xmlns:a16="http://schemas.microsoft.com/office/drawing/2014/main" id="{B88F0FA0-0F28-5EBF-CBCF-F235DE10B8C5}"/>
              </a:ext>
            </a:extLst>
          </p:cNvPr>
          <p:cNvSpPr txBox="1">
            <a:spLocks/>
          </p:cNvSpPr>
          <p:nvPr/>
        </p:nvSpPr>
        <p:spPr>
          <a:xfrm>
            <a:off x="5950469" y="3429000"/>
            <a:ext cx="209341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So sánh với tất cả các ảnh trong tập dữ liệu</a:t>
            </a:r>
          </a:p>
        </p:txBody>
      </p:sp>
      <p:sp>
        <p:nvSpPr>
          <p:cNvPr id="27" name="Google Shape;340;p27">
            <a:extLst>
              <a:ext uri="{FF2B5EF4-FFF2-40B4-BE49-F238E27FC236}">
                <a16:creationId xmlns:a16="http://schemas.microsoft.com/office/drawing/2014/main" id="{F5CE0D2C-0C5A-1692-10D7-843A27826BD2}"/>
              </a:ext>
            </a:extLst>
          </p:cNvPr>
          <p:cNvSpPr/>
          <p:nvPr/>
        </p:nvSpPr>
        <p:spPr>
          <a:xfrm>
            <a:off x="8837908" y="1900776"/>
            <a:ext cx="944087" cy="940895"/>
          </a:xfrm>
          <a:prstGeom prst="ellipse">
            <a:avLst/>
          </a:prstGeom>
          <a:solidFill>
            <a:schemeClr val="accent5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i="1">
                <a:latin typeface="+mn-lt"/>
                <a:ea typeface="Playfair Display SemiBold"/>
                <a:cs typeface="Playfair Display SemiBold"/>
                <a:sym typeface="Playfair Display SemiBold"/>
              </a:rPr>
              <a:t>4</a:t>
            </a:r>
            <a:endParaRPr sz="4000" i="1">
              <a:latin typeface="+mn-lt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28" name="Google Shape;357;p29">
            <a:extLst>
              <a:ext uri="{FF2B5EF4-FFF2-40B4-BE49-F238E27FC236}">
                <a16:creationId xmlns:a16="http://schemas.microsoft.com/office/drawing/2014/main" id="{85631535-F8C4-CC02-4950-6236579573C7}"/>
              </a:ext>
            </a:extLst>
          </p:cNvPr>
          <p:cNvSpPr txBox="1">
            <a:spLocks/>
          </p:cNvSpPr>
          <p:nvPr/>
        </p:nvSpPr>
        <p:spPr>
          <a:xfrm>
            <a:off x="8506236" y="2898339"/>
            <a:ext cx="2093411" cy="7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49250" algn="l" rtl="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49250" algn="l" rtl="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1"/>
              </a:buClr>
              <a:buSzPts val="2100"/>
              <a:buFont typeface="Quicksand Medium"/>
              <a:buNone/>
              <a:defRPr sz="2100" b="1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>
              <a:spcAft>
                <a:spcPts val="2100"/>
              </a:spcAft>
            </a:pPr>
            <a:r>
              <a:rPr lang="en-US" sz="3200" b="0">
                <a:latin typeface="+mn-lt"/>
              </a:rPr>
              <a:t>Trả về Top-n hình ảnh giống với ảnh ở bước 1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719C30A-2493-B099-06D4-5A8563D39C1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2E37423-95AB-405C-5ED1-39776014C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8027" y="1976172"/>
            <a:ext cx="3250794" cy="3250794"/>
          </a:xfrm>
          <a:prstGeom prst="rect">
            <a:avLst/>
          </a:prstGeom>
        </p:spPr>
      </p:pic>
      <p:sp>
        <p:nvSpPr>
          <p:cNvPr id="8" name="Google Shape;374;p31">
            <a:extLst>
              <a:ext uri="{FF2B5EF4-FFF2-40B4-BE49-F238E27FC236}">
                <a16:creationId xmlns:a16="http://schemas.microsoft.com/office/drawing/2014/main" id="{D1B159BB-7E41-E5A0-44B6-89DBD3F8B9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46597" y="1107095"/>
            <a:ext cx="8801400" cy="674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latin typeface="+mj-lt"/>
              </a:rPr>
              <a:t>Trích xuất thông tin màu sắc</a:t>
            </a:r>
            <a:endParaRPr sz="4000">
              <a:latin typeface="+mj-lt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0E60BC1-4150-093D-ADB7-337365B39FA4}"/>
              </a:ext>
            </a:extLst>
          </p:cNvPr>
          <p:cNvGrpSpPr/>
          <p:nvPr/>
        </p:nvGrpSpPr>
        <p:grpSpPr>
          <a:xfrm>
            <a:off x="3371962" y="2050323"/>
            <a:ext cx="7312402" cy="2634752"/>
            <a:chOff x="3371962" y="2050323"/>
            <a:chExt cx="7312402" cy="2634752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A6AD565-56DC-D6E3-0928-AC0889E49D27}"/>
                </a:ext>
              </a:extLst>
            </p:cNvPr>
            <p:cNvGrpSpPr/>
            <p:nvPr/>
          </p:nvGrpSpPr>
          <p:grpSpPr>
            <a:xfrm>
              <a:off x="3371962" y="2172924"/>
              <a:ext cx="3644429" cy="2512151"/>
              <a:chOff x="4114529" y="2115082"/>
              <a:chExt cx="3644429" cy="2512151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2DDB4EB-D22B-FFE1-4C19-BA62F1D3C3CF}"/>
                  </a:ext>
                </a:extLst>
              </p:cNvPr>
              <p:cNvSpPr/>
              <p:nvPr/>
            </p:nvSpPr>
            <p:spPr>
              <a:xfrm>
                <a:off x="4114529" y="2912731"/>
                <a:ext cx="245477" cy="22553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A5779E24-A07E-9536-AD53-39AA68247F77}"/>
                  </a:ext>
                </a:extLst>
              </p:cNvPr>
              <p:cNvSpPr/>
              <p:nvPr/>
            </p:nvSpPr>
            <p:spPr>
              <a:xfrm>
                <a:off x="4626207" y="3708229"/>
                <a:ext cx="245477" cy="22553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DD5AA76F-42DE-804C-7656-C2C7A1555709}"/>
                  </a:ext>
                </a:extLst>
              </p:cNvPr>
              <p:cNvSpPr/>
              <p:nvPr/>
            </p:nvSpPr>
            <p:spPr>
              <a:xfrm>
                <a:off x="4324057" y="4401702"/>
                <a:ext cx="245477" cy="225531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156E282-B0D9-B25C-F6AA-836808B3DB4D}"/>
                  </a:ext>
                </a:extLst>
              </p:cNvPr>
              <p:cNvCxnSpPr>
                <a:stCxn id="9" idx="7"/>
              </p:cNvCxnSpPr>
              <p:nvPr/>
            </p:nvCxnSpPr>
            <p:spPr>
              <a:xfrm flipV="1">
                <a:off x="4324057" y="2368848"/>
                <a:ext cx="2174934" cy="576911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001054C-D77C-01E9-CA7B-C1DF3EC7E85D}"/>
                  </a:ext>
                </a:extLst>
              </p:cNvPr>
              <p:cNvCxnSpPr>
                <a:cxnSpLocks/>
                <a:stCxn id="12" idx="7"/>
              </p:cNvCxnSpPr>
              <p:nvPr/>
            </p:nvCxnSpPr>
            <p:spPr>
              <a:xfrm flipV="1">
                <a:off x="4835735" y="2945759"/>
                <a:ext cx="1743791" cy="795498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DA4700B-3207-ACF7-BD42-2DA01F6446D4}"/>
                  </a:ext>
                </a:extLst>
              </p:cNvPr>
              <p:cNvCxnSpPr>
                <a:cxnSpLocks/>
                <a:stCxn id="13" idx="5"/>
              </p:cNvCxnSpPr>
              <p:nvPr/>
            </p:nvCxnSpPr>
            <p:spPr>
              <a:xfrm flipV="1">
                <a:off x="4533585" y="3601569"/>
                <a:ext cx="2149513" cy="992636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B74337DD-12B5-CCBB-608D-B9502E206559}"/>
                  </a:ext>
                </a:extLst>
              </p:cNvPr>
              <p:cNvSpPr/>
              <p:nvPr/>
            </p:nvSpPr>
            <p:spPr>
              <a:xfrm>
                <a:off x="6498992" y="2115082"/>
                <a:ext cx="1075860" cy="497090"/>
              </a:xfrm>
              <a:prstGeom prst="rect">
                <a:avLst/>
              </a:prstGeom>
              <a:solidFill>
                <a:srgbClr val="FFD73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FECA6F7-EACE-8D65-C663-50231A39C959}"/>
                  </a:ext>
                </a:extLst>
              </p:cNvPr>
              <p:cNvSpPr/>
              <p:nvPr/>
            </p:nvSpPr>
            <p:spPr>
              <a:xfrm>
                <a:off x="6579526" y="2748621"/>
                <a:ext cx="1075860" cy="497090"/>
              </a:xfrm>
              <a:prstGeom prst="rect">
                <a:avLst/>
              </a:prstGeom>
              <a:solidFill>
                <a:srgbClr val="4EC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C094CF5-9BE4-FFDB-2EF3-9CFF8A879009}"/>
                  </a:ext>
                </a:extLst>
              </p:cNvPr>
              <p:cNvSpPr/>
              <p:nvPr/>
            </p:nvSpPr>
            <p:spPr>
              <a:xfrm>
                <a:off x="6683098" y="3459684"/>
                <a:ext cx="1075860" cy="497090"/>
              </a:xfrm>
              <a:prstGeom prst="rect">
                <a:avLst/>
              </a:prstGeom>
              <a:solidFill>
                <a:srgbClr val="3DB6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Google Shape;357;p29">
              <a:extLst>
                <a:ext uri="{FF2B5EF4-FFF2-40B4-BE49-F238E27FC236}">
                  <a16:creationId xmlns:a16="http://schemas.microsoft.com/office/drawing/2014/main" id="{461F1727-69E3-46BF-04F7-952B058DF64F}"/>
                </a:ext>
              </a:extLst>
            </p:cNvPr>
            <p:cNvSpPr txBox="1">
              <a:spLocks/>
            </p:cNvSpPr>
            <p:nvPr/>
          </p:nvSpPr>
          <p:spPr>
            <a:xfrm>
              <a:off x="7263377" y="2050323"/>
              <a:ext cx="3420987" cy="71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4925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1pPr>
              <a:lvl2pPr marL="914400" marR="0" lvl="1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2pPr>
              <a:lvl3pPr marL="1371600" marR="0" lvl="2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3pPr>
              <a:lvl4pPr marL="1828800" marR="0" lvl="3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4pPr>
              <a:lvl5pPr marL="2286000" marR="0" lvl="4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5pPr>
              <a:lvl6pPr marL="2743200" marR="0" lvl="5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6pPr>
              <a:lvl7pPr marL="3200400" marR="0" lvl="6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7pPr>
              <a:lvl8pPr marL="3657600" marR="0" lvl="7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8pPr>
              <a:lvl9pPr marL="4114800" marR="0" lvl="8" indent="-349250" algn="l" rtl="0">
                <a:lnSpc>
                  <a:spcPct val="115000"/>
                </a:lnSpc>
                <a:spcBef>
                  <a:spcPts val="2100"/>
                </a:spcBef>
                <a:spcAft>
                  <a:spcPts val="2100"/>
                </a:spcAft>
                <a:buClr>
                  <a:schemeClr val="dk1"/>
                </a:buClr>
                <a:buSzPts val="2100"/>
                <a:buFont typeface="Quicksand Medium"/>
                <a:buNone/>
                <a:defRPr sz="2100" b="1" i="0" u="none" strike="noStrike" cap="none">
                  <a:solidFill>
                    <a:schemeClr val="dk1"/>
                  </a:solidFill>
                  <a:latin typeface="Quicksand Medium"/>
                  <a:ea typeface="Quicksand Medium"/>
                  <a:cs typeface="Quicksand Medium"/>
                  <a:sym typeface="Quicksand Medium"/>
                </a:defRPr>
              </a:lvl9pPr>
            </a:lstStyle>
            <a:p>
              <a:pPr marL="0" indent="0">
                <a:spcAft>
                  <a:spcPts val="2100"/>
                </a:spcAft>
              </a:pPr>
              <a:r>
                <a:rPr lang="en-US" sz="3200" b="0">
                  <a:latin typeface="+mn-lt"/>
                </a:rPr>
                <a:t>[[255, 215, 50], [78, 203, 255], [61, 182, 119]]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220E3B-AD6C-06D5-83B0-BEAA215CB2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lidesMania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F2D5C3"/>
      </a:lt2>
      <a:accent1>
        <a:srgbClr val="CEECEC"/>
      </a:accent1>
      <a:accent2>
        <a:srgbClr val="B8D8E7"/>
      </a:accent2>
      <a:accent3>
        <a:srgbClr val="E6EFC2"/>
      </a:accent3>
      <a:accent4>
        <a:srgbClr val="FDF4C9"/>
      </a:accent4>
      <a:accent5>
        <a:srgbClr val="FBCCDE"/>
      </a:accent5>
      <a:accent6>
        <a:srgbClr val="EBE0F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559</Words>
  <Application>Microsoft Office PowerPoint</Application>
  <PresentationFormat>Widescreen</PresentationFormat>
  <Paragraphs>182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1" baseType="lpstr">
      <vt:lpstr>Abril Fatface</vt:lpstr>
      <vt:lpstr>Aldrich</vt:lpstr>
      <vt:lpstr>Arial</vt:lpstr>
      <vt:lpstr>Calibri</vt:lpstr>
      <vt:lpstr>Frank Ruhl Libre</vt:lpstr>
      <vt:lpstr>Playfair Display</vt:lpstr>
      <vt:lpstr>Playfair Display SemiBold</vt:lpstr>
      <vt:lpstr>Quicksand</vt:lpstr>
      <vt:lpstr>Quicksand Medium</vt:lpstr>
      <vt:lpstr>SlidesMania</vt:lpstr>
      <vt:lpstr>Nhập môn  Thị giác máy tính</vt:lpstr>
      <vt:lpstr>Hệ thống tìm kiếm hình ảnh theo màu sắc</vt:lpstr>
      <vt:lpstr>Ứng dụng thực tế</vt:lpstr>
      <vt:lpstr>Tổng quan</vt:lpstr>
      <vt:lpstr>Tổng quan về đề tài</vt:lpstr>
      <vt:lpstr>Tổng quan về tập dữ liệu</vt:lpstr>
      <vt:lpstr>Các bước thực hiện</vt:lpstr>
      <vt:lpstr>Các bước thực hiện chính</vt:lpstr>
      <vt:lpstr>Trích xuất thông tin màu sắc</vt:lpstr>
      <vt:lpstr>Trích xuất thông tin màu sắc</vt:lpstr>
      <vt:lpstr>Xử lý khác</vt:lpstr>
      <vt:lpstr>So sánh với các ảnh trong bộ dữ liệu</vt:lpstr>
      <vt:lpstr>Đánh giá mô hình</vt:lpstr>
      <vt:lpstr>Thực hiện đánh giá</vt:lpstr>
      <vt:lpstr>Độ đo mAP</vt:lpstr>
      <vt:lpstr>PowerPoint Presentation</vt:lpstr>
      <vt:lpstr>Kết quả đánh giá</vt:lpstr>
      <vt:lpstr>Kết quả đánh giá</vt:lpstr>
      <vt:lpstr>Kết quả đánh giá</vt:lpstr>
      <vt:lpstr>Kết quả đánh giá</vt:lpstr>
      <vt:lpstr>Ứng dụng thực tế</vt:lpstr>
      <vt:lpstr>PowerPoint Presentation</vt:lpstr>
      <vt:lpstr>Phần bổ sung</vt:lpstr>
      <vt:lpstr>Sử dụng Histogram</vt:lpstr>
      <vt:lpstr>Dùng tập dữ liệu Holiday</vt:lpstr>
      <vt:lpstr>Kết quả đánh giá</vt:lpstr>
      <vt:lpstr>Kết quả đánh giá</vt:lpstr>
      <vt:lpstr>Kết quả đánh giá</vt:lpstr>
      <vt:lpstr>Kết quả đánh giá</vt:lpstr>
      <vt:lpstr>Kết quả đánh giá</vt:lpstr>
      <vt:lpstr>Cảm ơn Thầy và các bạn đã lắng nghe!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Nhập môn  Thị giác máy tính</dc:title>
  <cp:lastModifiedBy>Đặng Xuân Mai</cp:lastModifiedBy>
  <cp:revision>19</cp:revision>
  <dcterms:modified xsi:type="dcterms:W3CDTF">2022-06-07T02:05:17Z</dcterms:modified>
</cp:coreProperties>
</file>